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84" r:id="rId3"/>
    <p:sldId id="289" r:id="rId4"/>
    <p:sldId id="293" r:id="rId5"/>
    <p:sldId id="298" r:id="rId6"/>
    <p:sldId id="301" r:id="rId7"/>
    <p:sldId id="304" r:id="rId8"/>
    <p:sldId id="305" r:id="rId9"/>
    <p:sldId id="310" r:id="rId10"/>
    <p:sldId id="312" r:id="rId11"/>
    <p:sldId id="315" r:id="rId12"/>
    <p:sldId id="316" r:id="rId13"/>
    <p:sldId id="326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5555"/>
        </a:solidFill>
        <a:effectLst/>
        <a:uFillTx/>
        <a:latin typeface="Source Sans Pro"/>
        <a:ea typeface="Source Sans Pro"/>
        <a:cs typeface="Source Sans Pro"/>
        <a:sym typeface="Source Sans Pro"/>
      </a:defRPr>
    </a:lvl1pPr>
    <a:lvl2pPr marL="0" marR="0" indent="457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5555"/>
        </a:solidFill>
        <a:effectLst/>
        <a:uFillTx/>
        <a:latin typeface="Source Sans Pro"/>
        <a:ea typeface="Source Sans Pro"/>
        <a:cs typeface="Source Sans Pro"/>
        <a:sym typeface="Source Sans Pro"/>
      </a:defRPr>
    </a:lvl2pPr>
    <a:lvl3pPr marL="0" marR="0" indent="914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5555"/>
        </a:solidFill>
        <a:effectLst/>
        <a:uFillTx/>
        <a:latin typeface="Source Sans Pro"/>
        <a:ea typeface="Source Sans Pro"/>
        <a:cs typeface="Source Sans Pro"/>
        <a:sym typeface="Source Sans Pro"/>
      </a:defRPr>
    </a:lvl3pPr>
    <a:lvl4pPr marL="0" marR="0" indent="13716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5555"/>
        </a:solidFill>
        <a:effectLst/>
        <a:uFillTx/>
        <a:latin typeface="Source Sans Pro"/>
        <a:ea typeface="Source Sans Pro"/>
        <a:cs typeface="Source Sans Pro"/>
        <a:sym typeface="Source Sans Pro"/>
      </a:defRPr>
    </a:lvl4pPr>
    <a:lvl5pPr marL="0" marR="0" indent="18288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5555"/>
        </a:solidFill>
        <a:effectLst/>
        <a:uFillTx/>
        <a:latin typeface="Source Sans Pro"/>
        <a:ea typeface="Source Sans Pro"/>
        <a:cs typeface="Source Sans Pro"/>
        <a:sym typeface="Source Sans Pro"/>
      </a:defRPr>
    </a:lvl5pPr>
    <a:lvl6pPr marL="0" marR="0" indent="22860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5555"/>
        </a:solidFill>
        <a:effectLst/>
        <a:uFillTx/>
        <a:latin typeface="Source Sans Pro"/>
        <a:ea typeface="Source Sans Pro"/>
        <a:cs typeface="Source Sans Pro"/>
        <a:sym typeface="Source Sans Pro"/>
      </a:defRPr>
    </a:lvl6pPr>
    <a:lvl7pPr marL="0" marR="0" indent="2743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5555"/>
        </a:solidFill>
        <a:effectLst/>
        <a:uFillTx/>
        <a:latin typeface="Source Sans Pro"/>
        <a:ea typeface="Source Sans Pro"/>
        <a:cs typeface="Source Sans Pro"/>
        <a:sym typeface="Source Sans Pro"/>
      </a:defRPr>
    </a:lvl7pPr>
    <a:lvl8pPr marL="0" marR="0" indent="3200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5555"/>
        </a:solidFill>
        <a:effectLst/>
        <a:uFillTx/>
        <a:latin typeface="Source Sans Pro"/>
        <a:ea typeface="Source Sans Pro"/>
        <a:cs typeface="Source Sans Pro"/>
        <a:sym typeface="Source Sans Pro"/>
      </a:defRPr>
    </a:lvl8pPr>
    <a:lvl9pPr marL="0" marR="0" indent="36576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5555"/>
        </a:solidFill>
        <a:effectLst/>
        <a:uFillTx/>
        <a:latin typeface="Source Sans Pro"/>
        <a:ea typeface="Source Sans Pro"/>
        <a:cs typeface="Source Sans Pro"/>
        <a:sym typeface="Source Sans Pro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555555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8F1"/>
          </a:solidFill>
        </a:fill>
      </a:tcStyle>
    </a:wholeTbl>
    <a:band2H>
      <a:tcTxStyle/>
      <a:tcStyle>
        <a:tcBdr/>
        <a:fill>
          <a:solidFill>
            <a:srgbClr val="E6EDF8"/>
          </a:solidFill>
        </a:fill>
      </a:tcStyle>
    </a:band2H>
    <a:firstCol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555555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555555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Source Sans Pro"/>
          <a:ea typeface="Source Sans Pro"/>
          <a:cs typeface="Source Sans Pro"/>
        </a:font>
        <a:srgbClr val="555555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555555">
              <a:alpha val="20000"/>
            </a:srgbClr>
          </a:solidFill>
        </a:fill>
      </a:tcStyle>
    </a:firstCol>
    <a:lastRow>
      <a:tcTxStyle b="on" i="off">
        <a:font>
          <a:latin typeface="Source Sans Pro"/>
          <a:ea typeface="Source Sans Pro"/>
          <a:cs typeface="Source Sans Pro"/>
        </a:font>
        <a:srgbClr val="555555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solidFill>
                <a:srgbClr val="555555"/>
              </a:solidFill>
              <a:prstDash val="solid"/>
              <a:round/>
            </a:ln>
          </a:top>
          <a:bottom>
            <a:ln w="25400" cap="flat">
              <a:solidFill>
                <a:srgbClr val="555555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Source Sans Pro"/>
          <a:ea typeface="Source Sans Pro"/>
          <a:cs typeface="Source Sans Pro"/>
        </a:font>
        <a:srgbClr val="555555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solidFill>
                <a:srgbClr val="555555"/>
              </a:solidFill>
              <a:prstDash val="solid"/>
              <a:round/>
            </a:ln>
          </a:top>
          <a:bottom>
            <a:ln w="25400" cap="flat">
              <a:solidFill>
                <a:srgbClr val="555555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555555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3E8CA"/>
          </a:solidFill>
        </a:fill>
      </a:tcStyle>
    </a:wholeTbl>
    <a:band2H>
      <a:tcTxStyle/>
      <a:tcStyle>
        <a:tcBdr/>
        <a:fill>
          <a:solidFill>
            <a:srgbClr val="EAF4E6"/>
          </a:solidFill>
        </a:fill>
      </a:tcStyle>
    </a:band2H>
    <a:firstCol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555555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0CC"/>
          </a:solidFill>
        </a:fill>
      </a:tcStyle>
    </a:wholeTbl>
    <a:band2H>
      <a:tcTxStyle/>
      <a:tcStyle>
        <a:tcBdr/>
        <a:fill>
          <a:solidFill>
            <a:srgbClr val="FFF7E7"/>
          </a:solidFill>
        </a:fill>
      </a:tcStyle>
    </a:band2H>
    <a:firstCol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555555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Source Sans Pro"/>
          <a:ea typeface="Source Sans Pro"/>
          <a:cs typeface="Source Sans Pro"/>
        </a:font>
        <a:srgbClr val="555555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01600" cap="flat">
              <a:solidFill>
                <a:srgbClr val="555555"/>
              </a:solidFill>
              <a:prstDash val="solid"/>
              <a:round/>
            </a:ln>
          </a:top>
          <a:bottom>
            <a:ln w="50800" cap="flat">
              <a:solidFill>
                <a:srgbClr val="555555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50800" cap="flat">
              <a:solidFill>
                <a:srgbClr val="555555"/>
              </a:solidFill>
              <a:prstDash val="solid"/>
              <a:round/>
            </a:ln>
          </a:top>
          <a:bottom>
            <a:ln w="50800" cap="flat">
              <a:solidFill>
                <a:srgbClr val="555555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555555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0D0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55555"/>
          </a:solidFill>
        </a:fill>
      </a:tcStyle>
    </a:firstCol>
    <a:la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55555"/>
          </a:solidFill>
        </a:fill>
      </a:tcStyle>
    </a:lastRow>
    <a:fir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5555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844" autoAdjust="0"/>
  </p:normalViewPr>
  <p:slideViewPr>
    <p:cSldViewPr snapToGrid="0" showGuides="1">
      <p:cViewPr varScale="1">
        <p:scale>
          <a:sx n="53" d="100"/>
          <a:sy n="53" d="100"/>
        </p:scale>
        <p:origin x="798" y="36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2" name="Shape 41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828800" latinLnBrk="0">
      <a:defRPr sz="2400">
        <a:latin typeface="+mn-lt"/>
        <a:ea typeface="+mn-ea"/>
        <a:cs typeface="+mn-cs"/>
        <a:sym typeface="Calibri"/>
      </a:defRPr>
    </a:lvl1pPr>
    <a:lvl2pPr indent="228600" defTabSz="1828800" latinLnBrk="0">
      <a:defRPr sz="2400">
        <a:latin typeface="+mn-lt"/>
        <a:ea typeface="+mn-ea"/>
        <a:cs typeface="+mn-cs"/>
        <a:sym typeface="Calibri"/>
      </a:defRPr>
    </a:lvl2pPr>
    <a:lvl3pPr indent="457200" defTabSz="1828800" latinLnBrk="0">
      <a:defRPr sz="2400">
        <a:latin typeface="+mn-lt"/>
        <a:ea typeface="+mn-ea"/>
        <a:cs typeface="+mn-cs"/>
        <a:sym typeface="Calibri"/>
      </a:defRPr>
    </a:lvl3pPr>
    <a:lvl4pPr indent="685800" defTabSz="1828800" latinLnBrk="0">
      <a:defRPr sz="2400">
        <a:latin typeface="+mn-lt"/>
        <a:ea typeface="+mn-ea"/>
        <a:cs typeface="+mn-cs"/>
        <a:sym typeface="Calibri"/>
      </a:defRPr>
    </a:lvl4pPr>
    <a:lvl5pPr indent="914400" defTabSz="1828800" latinLnBrk="0">
      <a:defRPr sz="2400">
        <a:latin typeface="+mn-lt"/>
        <a:ea typeface="+mn-ea"/>
        <a:cs typeface="+mn-cs"/>
        <a:sym typeface="Calibri"/>
      </a:defRPr>
    </a:lvl5pPr>
    <a:lvl6pPr indent="1143000" defTabSz="1828800" latinLnBrk="0">
      <a:defRPr sz="2400">
        <a:latin typeface="+mn-lt"/>
        <a:ea typeface="+mn-ea"/>
        <a:cs typeface="+mn-cs"/>
        <a:sym typeface="Calibri"/>
      </a:defRPr>
    </a:lvl6pPr>
    <a:lvl7pPr indent="1371600" defTabSz="1828800" latinLnBrk="0">
      <a:defRPr sz="2400">
        <a:latin typeface="+mn-lt"/>
        <a:ea typeface="+mn-ea"/>
        <a:cs typeface="+mn-cs"/>
        <a:sym typeface="Calibri"/>
      </a:defRPr>
    </a:lvl7pPr>
    <a:lvl8pPr indent="1600200" defTabSz="1828800" latinLnBrk="0">
      <a:defRPr sz="2400">
        <a:latin typeface="+mn-lt"/>
        <a:ea typeface="+mn-ea"/>
        <a:cs typeface="+mn-cs"/>
        <a:sym typeface="Calibri"/>
      </a:defRPr>
    </a:lvl8pPr>
    <a:lvl9pPr indent="1828800" defTabSz="1828800" latinLnBrk="0">
      <a:defRPr sz="24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labs.com/documents/login/user-guides/INS10244-Z-Wave-Node-Type-Overview-Network-Installation-Guide.pdf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9" name="Shape 4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0" name="Shape 249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91" name="Shape 249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9" name="Shape 250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10" name="Shape 25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Shape 198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86" name="Shape 19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Shape 207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76" name="Shape 20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Shape 218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81" name="Shape 21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Shape 22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47" name="Shape 22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rPr dirty="0" err="1"/>
              <a:t>z-wave网络定义了两种设备原型。controller和slave</a:t>
            </a:r>
            <a:endParaRPr dirty="0"/>
          </a:p>
          <a:p>
            <a:pPr defTabSz="914400">
              <a:defRPr sz="1200"/>
            </a:pPr>
            <a:r>
              <a:rPr dirty="0"/>
              <a:t> </a:t>
            </a:r>
            <a:r>
              <a:rPr dirty="0" err="1"/>
              <a:t>或者叫end</a:t>
            </a:r>
            <a:r>
              <a:rPr dirty="0"/>
              <a:t> device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Shape 228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84" name="Shape 22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endParaRPr u="sng" dirty="0">
              <a:solidFill>
                <a:schemeClr val="accent2"/>
              </a:solidFill>
              <a:uFill>
                <a:solidFill>
                  <a:schemeClr val="accent2"/>
                </a:solidFill>
              </a:uFill>
              <a:hlinkClick r:id="rId3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Shape 229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96" name="Shape 22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Shape 239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96" name="Shape 23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Shape 241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4" name="Shape 24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-title-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" y="0"/>
            <a:ext cx="24198349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Title Text"/>
          <p:cNvSpPr txBox="1">
            <a:spLocks noGrp="1"/>
          </p:cNvSpPr>
          <p:nvPr>
            <p:ph type="title"/>
          </p:nvPr>
        </p:nvSpPr>
        <p:spPr>
          <a:xfrm>
            <a:off x="914400" y="6080064"/>
            <a:ext cx="22555200" cy="1013337"/>
          </a:xfrm>
          <a:prstGeom prst="rect">
            <a:avLst/>
          </a:prstGeom>
        </p:spPr>
        <p:txBody>
          <a:bodyPr anchor="b"/>
          <a:lstStyle>
            <a:lvl1pPr>
              <a:tabLst>
                <a:tab pos="6146800" algn="l"/>
              </a:tabLst>
              <a:defRPr>
                <a:solidFill>
                  <a:srgbClr val="D91E2A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1pPr>
          </a:lstStyle>
          <a:p>
            <a:r>
              <a:t>Title Text</a:t>
            </a:r>
          </a:p>
        </p:txBody>
      </p:sp>
      <p:sp>
        <p:nvSpPr>
          <p:cNvPr id="1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14400" y="7093400"/>
            <a:ext cx="22555200" cy="707887"/>
          </a:xfrm>
          <a:prstGeom prst="rect">
            <a:avLst/>
          </a:prstGeom>
        </p:spPr>
        <p:txBody>
          <a:bodyPr lIns="182879" tIns="182879" rIns="182879" bIns="182879"/>
          <a:lstStyle>
            <a:lvl1pPr marL="0" indent="0" defTabSz="1828754">
              <a:spcBef>
                <a:spcPts val="2400"/>
              </a:spcBef>
              <a:buClrTx/>
              <a:buSzTx/>
              <a:buNone/>
              <a:tabLst>
                <a:tab pos="22148800" algn="r"/>
              </a:tabLst>
              <a:defRPr sz="2800" cap="all" spc="600"/>
            </a:lvl1pPr>
            <a:lvl2pPr marL="467359" indent="-284479" defTabSz="1828754">
              <a:spcBef>
                <a:spcPts val="2400"/>
              </a:spcBef>
              <a:buClrTx/>
              <a:tabLst>
                <a:tab pos="22148800" algn="r"/>
              </a:tabLst>
              <a:defRPr sz="2800" cap="all" spc="600"/>
            </a:lvl2pPr>
            <a:lvl3pPr marL="685800" indent="-320039" defTabSz="1828754">
              <a:spcBef>
                <a:spcPts val="2400"/>
              </a:spcBef>
              <a:buClrTx/>
              <a:tabLst>
                <a:tab pos="22148800" algn="r"/>
              </a:tabLst>
              <a:defRPr sz="2800" cap="all" spc="600"/>
            </a:lvl3pPr>
            <a:lvl4pPr marL="914400" indent="-365760" defTabSz="1828754">
              <a:spcBef>
                <a:spcPts val="2400"/>
              </a:spcBef>
              <a:buClrTx/>
              <a:tabLst>
                <a:tab pos="22148800" algn="r"/>
              </a:tabLst>
              <a:defRPr sz="2800" cap="all" spc="600"/>
            </a:lvl4pPr>
            <a:lvl5pPr marL="1158240" indent="-426720" defTabSz="1828754">
              <a:spcBef>
                <a:spcPts val="2400"/>
              </a:spcBef>
              <a:buClrTx/>
              <a:tabLst>
                <a:tab pos="22148800" algn="r"/>
              </a:tabLst>
              <a:defRPr sz="2800" cap="all" spc="600"/>
            </a:lvl5pPr>
          </a:lstStyle>
          <a:p>
            <a:r>
              <a:t>CLICK TO ENTER PRESENTER | DD MONTH 2017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6" name="Rectangle 6"/>
          <p:cNvSpPr/>
          <p:nvPr/>
        </p:nvSpPr>
        <p:spPr>
          <a:xfrm>
            <a:off x="-3" y="0"/>
            <a:ext cx="182882" cy="13716000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7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248" y="950036"/>
            <a:ext cx="2489959" cy="1244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248" y="950036"/>
            <a:ext cx="2489959" cy="1244981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475200" y="12344400"/>
            <a:ext cx="5689600" cy="7366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4"/>
          <p:cNvSpPr/>
          <p:nvPr/>
        </p:nvSpPr>
        <p:spPr>
          <a:xfrm>
            <a:off x="-3" y="0"/>
            <a:ext cx="182882" cy="13716000"/>
          </a:xfrm>
          <a:prstGeom prst="rect">
            <a:avLst/>
          </a:prstGeom>
          <a:solidFill>
            <a:srgbClr val="D91E2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1" name="Picture Placeholder 4"/>
          <p:cNvSpPr>
            <a:spLocks noGrp="1"/>
          </p:cNvSpPr>
          <p:nvPr>
            <p:ph type="pic" idx="21"/>
          </p:nvPr>
        </p:nvSpPr>
        <p:spPr>
          <a:xfrm>
            <a:off x="914400" y="914400"/>
            <a:ext cx="22555200" cy="11887200"/>
          </a:xfrm>
          <a:prstGeom prst="rect">
            <a:avLst/>
          </a:prstGeom>
          <a:ln w="12700"/>
        </p:spPr>
        <p:txBody>
          <a:bodyPr tIns="45719" bIns="45719">
            <a:noAutofit/>
          </a:bodyPr>
          <a:lstStyle/>
          <a:p>
            <a:endParaRPr/>
          </a:p>
        </p:txBody>
      </p:sp>
      <p:sp>
        <p:nvSpPr>
          <p:cNvPr id="152" name="Rectangle 6"/>
          <p:cNvSpPr/>
          <p:nvPr/>
        </p:nvSpPr>
        <p:spPr>
          <a:xfrm>
            <a:off x="-3" y="0"/>
            <a:ext cx="182882" cy="13716000"/>
          </a:xfrm>
          <a:prstGeom prst="rect">
            <a:avLst/>
          </a:prstGeom>
          <a:solidFill>
            <a:srgbClr val="D91E2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le-dual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4"/>
          <p:cNvSpPr/>
          <p:nvPr/>
        </p:nvSpPr>
        <p:spPr>
          <a:xfrm>
            <a:off x="-3" y="0"/>
            <a:ext cx="182882" cy="13716000"/>
          </a:xfrm>
          <a:prstGeom prst="rect">
            <a:avLst/>
          </a:prstGeom>
          <a:solidFill>
            <a:srgbClr val="D91E2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1" name="Rectangle 3"/>
          <p:cNvSpPr/>
          <p:nvPr/>
        </p:nvSpPr>
        <p:spPr>
          <a:xfrm>
            <a:off x="5301960" y="1828800"/>
            <a:ext cx="6839185" cy="10980936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2" name="Rectangle 34"/>
          <p:cNvSpPr/>
          <p:nvPr/>
        </p:nvSpPr>
        <p:spPr>
          <a:xfrm>
            <a:off x="5301960" y="2541709"/>
            <a:ext cx="6839185" cy="6949439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301960" y="1828800"/>
            <a:ext cx="6839185" cy="712911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 defTabSz="1828754">
              <a:spcBef>
                <a:spcPts val="2400"/>
              </a:spcBef>
              <a:buClrTx/>
              <a:buSzTx/>
              <a:buNone/>
              <a:defRPr sz="2400" cap="all" spc="400">
                <a:solidFill>
                  <a:srgbClr val="FFFFFF"/>
                </a:solidFill>
              </a:defRPr>
            </a:lvl1pPr>
            <a:lvl2pPr marL="426719" indent="-243839" algn="ctr" defTabSz="1828754">
              <a:spcBef>
                <a:spcPts val="2400"/>
              </a:spcBef>
              <a:buClrTx/>
              <a:defRPr sz="2400" cap="all" spc="400">
                <a:solidFill>
                  <a:srgbClr val="FFFFFF"/>
                </a:solidFill>
              </a:defRPr>
            </a:lvl2pPr>
            <a:lvl3pPr marL="640080" indent="-274320" algn="ctr" defTabSz="1828754">
              <a:spcBef>
                <a:spcPts val="2400"/>
              </a:spcBef>
              <a:buClrTx/>
              <a:defRPr sz="2400" cap="all" spc="400">
                <a:solidFill>
                  <a:srgbClr val="FFFFFF"/>
                </a:solidFill>
              </a:defRPr>
            </a:lvl3pPr>
            <a:lvl4pPr marL="862148" indent="-313508" algn="ctr" defTabSz="1828754">
              <a:spcBef>
                <a:spcPts val="2400"/>
              </a:spcBef>
              <a:buClrTx/>
              <a:defRPr sz="2400" cap="all" spc="400">
                <a:solidFill>
                  <a:srgbClr val="FFFFFF"/>
                </a:solidFill>
              </a:defRPr>
            </a:lvl4pPr>
            <a:lvl5pPr marL="1097280" indent="-365760" algn="ctr" defTabSz="1828754">
              <a:spcBef>
                <a:spcPts val="2400"/>
              </a:spcBef>
              <a:buClrTx/>
              <a:defRPr sz="2400" cap="all" spc="4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4" name="Text Placeholder 33"/>
          <p:cNvSpPr>
            <a:spLocks noGrp="1"/>
          </p:cNvSpPr>
          <p:nvPr>
            <p:ph type="body" sz="quarter" idx="21"/>
          </p:nvPr>
        </p:nvSpPr>
        <p:spPr>
          <a:xfrm>
            <a:off x="5301960" y="9491147"/>
            <a:ext cx="6839185" cy="3309639"/>
          </a:xfrm>
          <a:prstGeom prst="rect">
            <a:avLst/>
          </a:prstGeom>
        </p:spPr>
        <p:txBody>
          <a:bodyPr lIns="182879" tIns="182879" rIns="182879" bIns="182879" anchor="ctr"/>
          <a:lstStyle/>
          <a:p>
            <a:pPr marL="0" indent="0" algn="ctr" defTabSz="1828754">
              <a:spcBef>
                <a:spcPts val="600"/>
              </a:spcBef>
              <a:buClrTx/>
              <a:buSzTx/>
              <a:buNone/>
              <a:defRPr sz="3200"/>
            </a:pPr>
            <a:endParaRPr/>
          </a:p>
        </p:txBody>
      </p:sp>
      <p:sp>
        <p:nvSpPr>
          <p:cNvPr id="165" name="Rectangle 40"/>
          <p:cNvSpPr/>
          <p:nvPr/>
        </p:nvSpPr>
        <p:spPr>
          <a:xfrm>
            <a:off x="12254976" y="1828800"/>
            <a:ext cx="6839182" cy="10980936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6" name="Rectangle 41"/>
          <p:cNvSpPr/>
          <p:nvPr/>
        </p:nvSpPr>
        <p:spPr>
          <a:xfrm>
            <a:off x="12254973" y="2541709"/>
            <a:ext cx="6839185" cy="6949439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7" name="Text Placeholder 30"/>
          <p:cNvSpPr>
            <a:spLocks noGrp="1"/>
          </p:cNvSpPr>
          <p:nvPr>
            <p:ph type="body" sz="quarter" idx="22"/>
          </p:nvPr>
        </p:nvSpPr>
        <p:spPr>
          <a:xfrm>
            <a:off x="12254972" y="1828800"/>
            <a:ext cx="6839189" cy="712911"/>
          </a:xfrm>
          <a:prstGeom prst="rect">
            <a:avLst/>
          </a:prstGeom>
          <a:solidFill>
            <a:schemeClr val="accent1"/>
          </a:solidFill>
          <a:ln w="12700"/>
        </p:spPr>
        <p:txBody>
          <a:bodyPr anchor="ctr"/>
          <a:lstStyle/>
          <a:p>
            <a:pPr marL="0" indent="0" algn="ctr" defTabSz="1828754">
              <a:spcBef>
                <a:spcPts val="2400"/>
              </a:spcBef>
              <a:buClrTx/>
              <a:buSzTx/>
              <a:buNone/>
              <a:defRPr sz="2400" cap="all" spc="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8" name="Text Placeholder 33"/>
          <p:cNvSpPr>
            <a:spLocks noGrp="1"/>
          </p:cNvSpPr>
          <p:nvPr>
            <p:ph type="body" sz="quarter" idx="23"/>
          </p:nvPr>
        </p:nvSpPr>
        <p:spPr>
          <a:xfrm>
            <a:off x="12254973" y="9491147"/>
            <a:ext cx="6839185" cy="3309639"/>
          </a:xfrm>
          <a:prstGeom prst="rect">
            <a:avLst/>
          </a:prstGeom>
        </p:spPr>
        <p:txBody>
          <a:bodyPr lIns="182879" tIns="182879" rIns="182879" bIns="182879" anchor="ctr"/>
          <a:lstStyle/>
          <a:p>
            <a:pPr marL="0" indent="0" algn="ctr" defTabSz="1828754">
              <a:spcBef>
                <a:spcPts val="600"/>
              </a:spcBef>
              <a:buClrTx/>
              <a:buSzTx/>
              <a:buNone/>
              <a:defRPr sz="3200"/>
            </a:pPr>
            <a:endParaRPr/>
          </a:p>
        </p:txBody>
      </p:sp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91E2A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le-tripl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ectangle 4"/>
          <p:cNvSpPr/>
          <p:nvPr/>
        </p:nvSpPr>
        <p:spPr>
          <a:xfrm>
            <a:off x="-3" y="0"/>
            <a:ext cx="182882" cy="13716000"/>
          </a:xfrm>
          <a:prstGeom prst="rect">
            <a:avLst/>
          </a:prstGeom>
          <a:solidFill>
            <a:srgbClr val="D91E2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8" name="Rectangle 3"/>
          <p:cNvSpPr/>
          <p:nvPr/>
        </p:nvSpPr>
        <p:spPr>
          <a:xfrm>
            <a:off x="1837944" y="1828800"/>
            <a:ext cx="6839712" cy="10980936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9" name="Rectangle 34"/>
          <p:cNvSpPr/>
          <p:nvPr/>
        </p:nvSpPr>
        <p:spPr>
          <a:xfrm>
            <a:off x="1837944" y="2542524"/>
            <a:ext cx="6839712" cy="6948629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37944" y="1829611"/>
            <a:ext cx="6839712" cy="712911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 defTabSz="1828754">
              <a:spcBef>
                <a:spcPts val="2400"/>
              </a:spcBef>
              <a:buClrTx/>
              <a:buSzTx/>
              <a:buNone/>
              <a:defRPr sz="2400" cap="all" spc="400">
                <a:solidFill>
                  <a:srgbClr val="FFFFFF"/>
                </a:solidFill>
              </a:defRPr>
            </a:lvl1pPr>
            <a:lvl2pPr marL="426719" indent="-243839" algn="ctr" defTabSz="1828754">
              <a:spcBef>
                <a:spcPts val="2400"/>
              </a:spcBef>
              <a:buClrTx/>
              <a:defRPr sz="2400" cap="all" spc="400">
                <a:solidFill>
                  <a:srgbClr val="FFFFFF"/>
                </a:solidFill>
              </a:defRPr>
            </a:lvl2pPr>
            <a:lvl3pPr marL="640080" indent="-274320" algn="ctr" defTabSz="1828754">
              <a:spcBef>
                <a:spcPts val="2400"/>
              </a:spcBef>
              <a:buClrTx/>
              <a:defRPr sz="2400" cap="all" spc="400">
                <a:solidFill>
                  <a:srgbClr val="FFFFFF"/>
                </a:solidFill>
              </a:defRPr>
            </a:lvl3pPr>
            <a:lvl4pPr marL="862148" indent="-313508" algn="ctr" defTabSz="1828754">
              <a:spcBef>
                <a:spcPts val="2400"/>
              </a:spcBef>
              <a:buClrTx/>
              <a:defRPr sz="2400" cap="all" spc="400">
                <a:solidFill>
                  <a:srgbClr val="FFFFFF"/>
                </a:solidFill>
              </a:defRPr>
            </a:lvl4pPr>
            <a:lvl5pPr marL="1097280" indent="-365760" algn="ctr" defTabSz="1828754">
              <a:spcBef>
                <a:spcPts val="2400"/>
              </a:spcBef>
              <a:buClrTx/>
              <a:defRPr sz="2400" cap="all" spc="4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1" name="Text Placeholder 33"/>
          <p:cNvSpPr>
            <a:spLocks noGrp="1"/>
          </p:cNvSpPr>
          <p:nvPr>
            <p:ph type="body" sz="quarter" idx="21"/>
          </p:nvPr>
        </p:nvSpPr>
        <p:spPr>
          <a:xfrm>
            <a:off x="1837944" y="10603344"/>
            <a:ext cx="6839712" cy="2197445"/>
          </a:xfrm>
          <a:prstGeom prst="rect">
            <a:avLst/>
          </a:prstGeom>
        </p:spPr>
        <p:txBody>
          <a:bodyPr lIns="182879" tIns="182879" rIns="182879" bIns="182879"/>
          <a:lstStyle/>
          <a:p>
            <a:pPr marL="0" indent="0" algn="ctr" defTabSz="1828754">
              <a:spcBef>
                <a:spcPts val="600"/>
              </a:spcBef>
              <a:buClrTx/>
              <a:buSzTx/>
              <a:buNone/>
              <a:defRPr sz="3200"/>
            </a:pPr>
            <a:endParaRPr/>
          </a:p>
        </p:txBody>
      </p:sp>
      <p:sp>
        <p:nvSpPr>
          <p:cNvPr id="182" name="Rectangle 40"/>
          <p:cNvSpPr/>
          <p:nvPr/>
        </p:nvSpPr>
        <p:spPr>
          <a:xfrm>
            <a:off x="8772143" y="1828800"/>
            <a:ext cx="6839713" cy="10980936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3" name="Rectangle 41"/>
          <p:cNvSpPr/>
          <p:nvPr/>
        </p:nvSpPr>
        <p:spPr>
          <a:xfrm>
            <a:off x="8769350" y="2542524"/>
            <a:ext cx="6842505" cy="6948629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4" name="Text Placeholder 30"/>
          <p:cNvSpPr>
            <a:spLocks noGrp="1"/>
          </p:cNvSpPr>
          <p:nvPr>
            <p:ph type="body" sz="quarter" idx="22"/>
          </p:nvPr>
        </p:nvSpPr>
        <p:spPr>
          <a:xfrm>
            <a:off x="8772143" y="1829611"/>
            <a:ext cx="6839713" cy="712911"/>
          </a:xfrm>
          <a:prstGeom prst="rect">
            <a:avLst/>
          </a:prstGeom>
          <a:solidFill>
            <a:schemeClr val="accent1"/>
          </a:solidFill>
          <a:ln w="12700"/>
        </p:spPr>
        <p:txBody>
          <a:bodyPr anchor="ctr"/>
          <a:lstStyle/>
          <a:p>
            <a:pPr marL="0" indent="0" algn="ctr" defTabSz="1828754">
              <a:spcBef>
                <a:spcPts val="2400"/>
              </a:spcBef>
              <a:buClrTx/>
              <a:buSzTx/>
              <a:buNone/>
              <a:defRPr sz="2400" cap="all" spc="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5" name="Text Placeholder 33"/>
          <p:cNvSpPr>
            <a:spLocks noGrp="1"/>
          </p:cNvSpPr>
          <p:nvPr>
            <p:ph type="body" sz="quarter" idx="23"/>
          </p:nvPr>
        </p:nvSpPr>
        <p:spPr>
          <a:xfrm>
            <a:off x="8772143" y="10603344"/>
            <a:ext cx="6839713" cy="2197445"/>
          </a:xfrm>
          <a:prstGeom prst="rect">
            <a:avLst/>
          </a:prstGeom>
        </p:spPr>
        <p:txBody>
          <a:bodyPr lIns="182879" tIns="182879" rIns="182879" bIns="182879"/>
          <a:lstStyle/>
          <a:p>
            <a:pPr marL="0" indent="0" algn="ctr" defTabSz="1828754">
              <a:spcBef>
                <a:spcPts val="600"/>
              </a:spcBef>
              <a:buClrTx/>
              <a:buSzTx/>
              <a:buNone/>
              <a:defRPr sz="3200"/>
            </a:pPr>
            <a:endParaRPr/>
          </a:p>
        </p:txBody>
      </p:sp>
      <p:sp>
        <p:nvSpPr>
          <p:cNvPr id="186" name="Rectangle 50"/>
          <p:cNvSpPr/>
          <p:nvPr/>
        </p:nvSpPr>
        <p:spPr>
          <a:xfrm>
            <a:off x="15710152" y="1829611"/>
            <a:ext cx="6839713" cy="10971178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7" name="Rectangle 51"/>
          <p:cNvSpPr/>
          <p:nvPr/>
        </p:nvSpPr>
        <p:spPr>
          <a:xfrm>
            <a:off x="15710152" y="2542524"/>
            <a:ext cx="6839713" cy="6948629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8" name="Text Placeholder 30"/>
          <p:cNvSpPr>
            <a:spLocks noGrp="1"/>
          </p:cNvSpPr>
          <p:nvPr>
            <p:ph type="body" sz="quarter" idx="24"/>
          </p:nvPr>
        </p:nvSpPr>
        <p:spPr>
          <a:xfrm>
            <a:off x="15710152" y="1829611"/>
            <a:ext cx="6839713" cy="712911"/>
          </a:xfrm>
          <a:prstGeom prst="rect">
            <a:avLst/>
          </a:prstGeom>
          <a:solidFill>
            <a:schemeClr val="accent1"/>
          </a:solidFill>
          <a:ln w="12700"/>
        </p:spPr>
        <p:txBody>
          <a:bodyPr anchor="ctr"/>
          <a:lstStyle/>
          <a:p>
            <a:pPr marL="0" indent="0" algn="ctr" defTabSz="1828754">
              <a:spcBef>
                <a:spcPts val="2400"/>
              </a:spcBef>
              <a:buClrTx/>
              <a:buSzTx/>
              <a:buNone/>
              <a:defRPr sz="2400" cap="all" spc="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9" name="Text Placeholder 33"/>
          <p:cNvSpPr>
            <a:spLocks noGrp="1"/>
          </p:cNvSpPr>
          <p:nvPr>
            <p:ph type="body" sz="quarter" idx="25"/>
          </p:nvPr>
        </p:nvSpPr>
        <p:spPr>
          <a:xfrm>
            <a:off x="15710152" y="10603344"/>
            <a:ext cx="6839713" cy="2197445"/>
          </a:xfrm>
          <a:prstGeom prst="rect">
            <a:avLst/>
          </a:prstGeom>
        </p:spPr>
        <p:txBody>
          <a:bodyPr lIns="182879" tIns="182879" rIns="182879" bIns="182879"/>
          <a:lstStyle/>
          <a:p>
            <a:pPr marL="0" indent="0" algn="ctr" defTabSz="1828754">
              <a:spcBef>
                <a:spcPts val="600"/>
              </a:spcBef>
              <a:buClrTx/>
              <a:buSzTx/>
              <a:buNone/>
              <a:defRPr sz="3200"/>
            </a:pPr>
            <a:endParaRPr/>
          </a:p>
        </p:txBody>
      </p:sp>
      <p:sp>
        <p:nvSpPr>
          <p:cNvPr id="19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91E2A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1pPr>
          </a:lstStyle>
          <a:p>
            <a:r>
              <a:t>Title Text</a:t>
            </a:r>
          </a:p>
        </p:txBody>
      </p:sp>
      <p:sp>
        <p:nvSpPr>
          <p:cNvPr id="1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le-quad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Rectangle 4"/>
          <p:cNvSpPr/>
          <p:nvPr/>
        </p:nvSpPr>
        <p:spPr>
          <a:xfrm>
            <a:off x="-3" y="0"/>
            <a:ext cx="182882" cy="13716000"/>
          </a:xfrm>
          <a:prstGeom prst="rect">
            <a:avLst/>
          </a:prstGeom>
          <a:solidFill>
            <a:srgbClr val="D91E2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9" name="Rectangle 3"/>
          <p:cNvSpPr/>
          <p:nvPr/>
        </p:nvSpPr>
        <p:spPr>
          <a:xfrm>
            <a:off x="914400" y="1828800"/>
            <a:ext cx="5543213" cy="109728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0" name="Rectangle 34"/>
          <p:cNvSpPr/>
          <p:nvPr/>
        </p:nvSpPr>
        <p:spPr>
          <a:xfrm>
            <a:off x="914400" y="2541708"/>
            <a:ext cx="5543213" cy="6949441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14400" y="1828800"/>
            <a:ext cx="5543213" cy="712911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 defTabSz="1828754">
              <a:spcBef>
                <a:spcPts val="2400"/>
              </a:spcBef>
              <a:buClrTx/>
              <a:buSzTx/>
              <a:buNone/>
              <a:defRPr sz="2400" cap="all" spc="400">
                <a:solidFill>
                  <a:srgbClr val="FFFFFF"/>
                </a:solidFill>
              </a:defRPr>
            </a:lvl1pPr>
            <a:lvl2pPr marL="426719" indent="-243839" algn="ctr" defTabSz="1828754">
              <a:spcBef>
                <a:spcPts val="2400"/>
              </a:spcBef>
              <a:buClrTx/>
              <a:defRPr sz="2400" cap="all" spc="400">
                <a:solidFill>
                  <a:srgbClr val="FFFFFF"/>
                </a:solidFill>
              </a:defRPr>
            </a:lvl2pPr>
            <a:lvl3pPr marL="640080" indent="-274320" algn="ctr" defTabSz="1828754">
              <a:spcBef>
                <a:spcPts val="2400"/>
              </a:spcBef>
              <a:buClrTx/>
              <a:defRPr sz="2400" cap="all" spc="400">
                <a:solidFill>
                  <a:srgbClr val="FFFFFF"/>
                </a:solidFill>
              </a:defRPr>
            </a:lvl3pPr>
            <a:lvl4pPr marL="862148" indent="-313508" algn="ctr" defTabSz="1828754">
              <a:spcBef>
                <a:spcPts val="2400"/>
              </a:spcBef>
              <a:buClrTx/>
              <a:defRPr sz="2400" cap="all" spc="400">
                <a:solidFill>
                  <a:srgbClr val="FFFFFF"/>
                </a:solidFill>
              </a:defRPr>
            </a:lvl4pPr>
            <a:lvl5pPr marL="1097280" indent="-365760" algn="ctr" defTabSz="1828754">
              <a:spcBef>
                <a:spcPts val="2400"/>
              </a:spcBef>
              <a:buClrTx/>
              <a:defRPr sz="2400" cap="all" spc="4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2" name="Text Placeholder 33"/>
          <p:cNvSpPr>
            <a:spLocks noGrp="1"/>
          </p:cNvSpPr>
          <p:nvPr>
            <p:ph type="body" sz="quarter" idx="21"/>
          </p:nvPr>
        </p:nvSpPr>
        <p:spPr>
          <a:xfrm>
            <a:off x="914400" y="9491147"/>
            <a:ext cx="5543213" cy="3310451"/>
          </a:xfrm>
          <a:prstGeom prst="rect">
            <a:avLst/>
          </a:prstGeom>
        </p:spPr>
        <p:txBody>
          <a:bodyPr lIns="182879" tIns="182879" rIns="182879" bIns="182879" anchor="ctr"/>
          <a:lstStyle/>
          <a:p>
            <a:pPr marL="0" indent="0" algn="ctr" defTabSz="1828754">
              <a:spcBef>
                <a:spcPts val="600"/>
              </a:spcBef>
              <a:buClrTx/>
              <a:buSzTx/>
              <a:buNone/>
              <a:defRPr sz="3200"/>
            </a:pPr>
            <a:endParaRPr/>
          </a:p>
        </p:txBody>
      </p:sp>
      <p:sp>
        <p:nvSpPr>
          <p:cNvPr id="20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91E2A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1pPr>
          </a:lstStyle>
          <a:p>
            <a:r>
              <a:t>Title Text</a:t>
            </a:r>
          </a:p>
        </p:txBody>
      </p:sp>
      <p:sp>
        <p:nvSpPr>
          <p:cNvPr id="204" name="Rectangle 67"/>
          <p:cNvSpPr/>
          <p:nvPr/>
        </p:nvSpPr>
        <p:spPr>
          <a:xfrm>
            <a:off x="6571446" y="1828800"/>
            <a:ext cx="5559553" cy="109728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5" name="Rectangle 68"/>
          <p:cNvSpPr/>
          <p:nvPr/>
        </p:nvSpPr>
        <p:spPr>
          <a:xfrm>
            <a:off x="6571446" y="2541708"/>
            <a:ext cx="5559553" cy="6949441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6" name="Text Placeholder 30"/>
          <p:cNvSpPr>
            <a:spLocks noGrp="1"/>
          </p:cNvSpPr>
          <p:nvPr>
            <p:ph type="body" sz="quarter" idx="22"/>
          </p:nvPr>
        </p:nvSpPr>
        <p:spPr>
          <a:xfrm>
            <a:off x="6571446" y="1828800"/>
            <a:ext cx="5559553" cy="712911"/>
          </a:xfrm>
          <a:prstGeom prst="rect">
            <a:avLst/>
          </a:prstGeom>
          <a:solidFill>
            <a:schemeClr val="accent1"/>
          </a:solidFill>
          <a:ln w="12700"/>
        </p:spPr>
        <p:txBody>
          <a:bodyPr anchor="ctr"/>
          <a:lstStyle/>
          <a:p>
            <a:pPr marL="0" indent="0" algn="ctr" defTabSz="1828754">
              <a:spcBef>
                <a:spcPts val="2400"/>
              </a:spcBef>
              <a:buClrTx/>
              <a:buSzTx/>
              <a:buNone/>
              <a:defRPr sz="2400" cap="all" spc="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7" name="Text Placeholder 33"/>
          <p:cNvSpPr>
            <a:spLocks noGrp="1"/>
          </p:cNvSpPr>
          <p:nvPr>
            <p:ph type="body" sz="quarter" idx="23"/>
          </p:nvPr>
        </p:nvSpPr>
        <p:spPr>
          <a:xfrm>
            <a:off x="6571446" y="9491147"/>
            <a:ext cx="5559553" cy="3310451"/>
          </a:xfrm>
          <a:prstGeom prst="rect">
            <a:avLst/>
          </a:prstGeom>
        </p:spPr>
        <p:txBody>
          <a:bodyPr lIns="182879" tIns="182879" rIns="182879" bIns="182879" anchor="ctr"/>
          <a:lstStyle/>
          <a:p>
            <a:pPr marL="0" indent="0" algn="ctr" defTabSz="1828754">
              <a:spcBef>
                <a:spcPts val="600"/>
              </a:spcBef>
              <a:buClrTx/>
              <a:buSzTx/>
              <a:buNone/>
              <a:defRPr sz="3200"/>
            </a:pPr>
            <a:endParaRPr/>
          </a:p>
        </p:txBody>
      </p:sp>
      <p:sp>
        <p:nvSpPr>
          <p:cNvPr id="208" name="Rectangle 59"/>
          <p:cNvSpPr/>
          <p:nvPr/>
        </p:nvSpPr>
        <p:spPr>
          <a:xfrm>
            <a:off x="12244831" y="1828800"/>
            <a:ext cx="5555469" cy="109728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9" name="Rectangle 63"/>
          <p:cNvSpPr/>
          <p:nvPr/>
        </p:nvSpPr>
        <p:spPr>
          <a:xfrm>
            <a:off x="12244831" y="2541708"/>
            <a:ext cx="5555469" cy="6949441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0" name="Text Placeholder 30"/>
          <p:cNvSpPr>
            <a:spLocks noGrp="1"/>
          </p:cNvSpPr>
          <p:nvPr>
            <p:ph type="body" sz="quarter" idx="24"/>
          </p:nvPr>
        </p:nvSpPr>
        <p:spPr>
          <a:xfrm>
            <a:off x="12244831" y="1828800"/>
            <a:ext cx="5555469" cy="712911"/>
          </a:xfrm>
          <a:prstGeom prst="rect">
            <a:avLst/>
          </a:prstGeom>
          <a:solidFill>
            <a:schemeClr val="accent1"/>
          </a:solidFill>
          <a:ln w="12700"/>
        </p:spPr>
        <p:txBody>
          <a:bodyPr anchor="ctr"/>
          <a:lstStyle/>
          <a:p>
            <a:pPr marL="0" indent="0" algn="ctr" defTabSz="1828754">
              <a:spcBef>
                <a:spcPts val="2400"/>
              </a:spcBef>
              <a:buClrTx/>
              <a:buSzTx/>
              <a:buNone/>
              <a:defRPr sz="2400" cap="all" spc="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1" name="Text Placeholder 33"/>
          <p:cNvSpPr>
            <a:spLocks noGrp="1"/>
          </p:cNvSpPr>
          <p:nvPr>
            <p:ph type="body" sz="quarter" idx="25"/>
          </p:nvPr>
        </p:nvSpPr>
        <p:spPr>
          <a:xfrm>
            <a:off x="12244831" y="9491147"/>
            <a:ext cx="5555469" cy="3310451"/>
          </a:xfrm>
          <a:prstGeom prst="rect">
            <a:avLst/>
          </a:prstGeom>
        </p:spPr>
        <p:txBody>
          <a:bodyPr lIns="182879" tIns="182879" rIns="182879" bIns="182879" anchor="ctr"/>
          <a:lstStyle/>
          <a:p>
            <a:pPr marL="0" indent="0" algn="ctr" defTabSz="1828754">
              <a:spcBef>
                <a:spcPts val="600"/>
              </a:spcBef>
              <a:buClrTx/>
              <a:buSzTx/>
              <a:buNone/>
              <a:defRPr sz="3200"/>
            </a:pPr>
            <a:endParaRPr/>
          </a:p>
        </p:txBody>
      </p:sp>
      <p:sp>
        <p:nvSpPr>
          <p:cNvPr id="212" name="Rectangle 49"/>
          <p:cNvSpPr/>
          <p:nvPr/>
        </p:nvSpPr>
        <p:spPr>
          <a:xfrm>
            <a:off x="17910047" y="1828800"/>
            <a:ext cx="5559553" cy="109728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3" name="Rectangle 55"/>
          <p:cNvSpPr/>
          <p:nvPr/>
        </p:nvSpPr>
        <p:spPr>
          <a:xfrm>
            <a:off x="17910047" y="2541708"/>
            <a:ext cx="5559553" cy="6949441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4" name="Text Placeholder 30"/>
          <p:cNvSpPr>
            <a:spLocks noGrp="1"/>
          </p:cNvSpPr>
          <p:nvPr>
            <p:ph type="body" sz="quarter" idx="26"/>
          </p:nvPr>
        </p:nvSpPr>
        <p:spPr>
          <a:xfrm>
            <a:off x="17910047" y="1828800"/>
            <a:ext cx="5559553" cy="712911"/>
          </a:xfrm>
          <a:prstGeom prst="rect">
            <a:avLst/>
          </a:prstGeom>
          <a:solidFill>
            <a:schemeClr val="accent1"/>
          </a:solidFill>
          <a:ln w="12700"/>
        </p:spPr>
        <p:txBody>
          <a:bodyPr anchor="ctr"/>
          <a:lstStyle/>
          <a:p>
            <a:pPr marL="0" indent="0" algn="ctr" defTabSz="1828754">
              <a:spcBef>
                <a:spcPts val="2400"/>
              </a:spcBef>
              <a:buClrTx/>
              <a:buSzTx/>
              <a:buNone/>
              <a:defRPr sz="2400" cap="all" spc="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5" name="Text Placeholder 33"/>
          <p:cNvSpPr>
            <a:spLocks noGrp="1"/>
          </p:cNvSpPr>
          <p:nvPr>
            <p:ph type="body" sz="quarter" idx="27"/>
          </p:nvPr>
        </p:nvSpPr>
        <p:spPr>
          <a:xfrm>
            <a:off x="17910047" y="9491147"/>
            <a:ext cx="5559553" cy="3310451"/>
          </a:xfrm>
          <a:prstGeom prst="rect">
            <a:avLst/>
          </a:prstGeom>
        </p:spPr>
        <p:txBody>
          <a:bodyPr lIns="182879" tIns="182879" rIns="182879" bIns="182879" anchor="ctr"/>
          <a:lstStyle/>
          <a:p>
            <a:pPr marL="0" indent="0" algn="ctr" defTabSz="1828754">
              <a:spcBef>
                <a:spcPts val="600"/>
              </a:spcBef>
              <a:buClrTx/>
              <a:buSzTx/>
              <a:buNone/>
              <a:defRPr sz="3200"/>
            </a:pPr>
            <a:endParaRPr/>
          </a:p>
        </p:txBody>
      </p:sp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le-six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 4"/>
          <p:cNvSpPr/>
          <p:nvPr/>
        </p:nvSpPr>
        <p:spPr>
          <a:xfrm>
            <a:off x="-3" y="0"/>
            <a:ext cx="182882" cy="13716000"/>
          </a:xfrm>
          <a:prstGeom prst="rect">
            <a:avLst/>
          </a:prstGeom>
          <a:solidFill>
            <a:srgbClr val="D91E2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4" name="Rectangle 3"/>
          <p:cNvSpPr/>
          <p:nvPr/>
        </p:nvSpPr>
        <p:spPr>
          <a:xfrm>
            <a:off x="1837944" y="1828798"/>
            <a:ext cx="6839712" cy="5431536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5" name="Rectangle 34"/>
          <p:cNvSpPr/>
          <p:nvPr/>
        </p:nvSpPr>
        <p:spPr>
          <a:xfrm>
            <a:off x="1837944" y="2542524"/>
            <a:ext cx="6839712" cy="2999063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37944" y="1829611"/>
            <a:ext cx="6839712" cy="712911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 defTabSz="1828754">
              <a:spcBef>
                <a:spcPts val="2400"/>
              </a:spcBef>
              <a:buClrTx/>
              <a:buSzTx/>
              <a:buNone/>
              <a:defRPr sz="2400" cap="all" spc="400">
                <a:solidFill>
                  <a:srgbClr val="FFFFFF"/>
                </a:solidFill>
              </a:defRPr>
            </a:lvl1pPr>
            <a:lvl2pPr marL="426719" indent="-243839" algn="ctr" defTabSz="1828754">
              <a:spcBef>
                <a:spcPts val="2400"/>
              </a:spcBef>
              <a:buClrTx/>
              <a:defRPr sz="2400" cap="all" spc="400">
                <a:solidFill>
                  <a:srgbClr val="FFFFFF"/>
                </a:solidFill>
              </a:defRPr>
            </a:lvl2pPr>
            <a:lvl3pPr marL="640080" indent="-274320" algn="ctr" defTabSz="1828754">
              <a:spcBef>
                <a:spcPts val="2400"/>
              </a:spcBef>
              <a:buClrTx/>
              <a:defRPr sz="2400" cap="all" spc="400">
                <a:solidFill>
                  <a:srgbClr val="FFFFFF"/>
                </a:solidFill>
              </a:defRPr>
            </a:lvl3pPr>
            <a:lvl4pPr marL="862148" indent="-313508" algn="ctr" defTabSz="1828754">
              <a:spcBef>
                <a:spcPts val="2400"/>
              </a:spcBef>
              <a:buClrTx/>
              <a:defRPr sz="2400" cap="all" spc="400">
                <a:solidFill>
                  <a:srgbClr val="FFFFFF"/>
                </a:solidFill>
              </a:defRPr>
            </a:lvl4pPr>
            <a:lvl5pPr marL="1097280" indent="-365760" algn="ctr" defTabSz="1828754">
              <a:spcBef>
                <a:spcPts val="2400"/>
              </a:spcBef>
              <a:buClrTx/>
              <a:defRPr sz="2400" cap="all" spc="4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7" name="Text Placeholder 33"/>
          <p:cNvSpPr>
            <a:spLocks noGrp="1"/>
          </p:cNvSpPr>
          <p:nvPr>
            <p:ph type="body" sz="quarter" idx="21"/>
          </p:nvPr>
        </p:nvSpPr>
        <p:spPr>
          <a:xfrm>
            <a:off x="1837944" y="5541588"/>
            <a:ext cx="6839712" cy="1718749"/>
          </a:xfrm>
          <a:prstGeom prst="rect">
            <a:avLst/>
          </a:prstGeom>
        </p:spPr>
        <p:txBody>
          <a:bodyPr lIns="182879" tIns="182879" rIns="182879" bIns="182879"/>
          <a:lstStyle/>
          <a:p>
            <a:pPr marL="0" indent="0" algn="ctr" defTabSz="1828754">
              <a:spcBef>
                <a:spcPts val="600"/>
              </a:spcBef>
              <a:buClrTx/>
              <a:buSzTx/>
              <a:buNone/>
              <a:defRPr sz="3200"/>
            </a:pPr>
            <a:endParaRPr/>
          </a:p>
        </p:txBody>
      </p:sp>
      <p:sp>
        <p:nvSpPr>
          <p:cNvPr id="228" name="Rectangle 40"/>
          <p:cNvSpPr/>
          <p:nvPr/>
        </p:nvSpPr>
        <p:spPr>
          <a:xfrm>
            <a:off x="8772143" y="1828798"/>
            <a:ext cx="6839713" cy="5431536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9" name="Rectangle 41"/>
          <p:cNvSpPr/>
          <p:nvPr/>
        </p:nvSpPr>
        <p:spPr>
          <a:xfrm>
            <a:off x="8769350" y="2542524"/>
            <a:ext cx="6842505" cy="2999063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0" name="Text Placeholder 30"/>
          <p:cNvSpPr>
            <a:spLocks noGrp="1"/>
          </p:cNvSpPr>
          <p:nvPr>
            <p:ph type="body" sz="quarter" idx="22"/>
          </p:nvPr>
        </p:nvSpPr>
        <p:spPr>
          <a:xfrm>
            <a:off x="8772143" y="1829611"/>
            <a:ext cx="6839713" cy="712911"/>
          </a:xfrm>
          <a:prstGeom prst="rect">
            <a:avLst/>
          </a:prstGeom>
          <a:solidFill>
            <a:schemeClr val="accent1"/>
          </a:solidFill>
          <a:ln w="12700"/>
        </p:spPr>
        <p:txBody>
          <a:bodyPr anchor="ctr"/>
          <a:lstStyle/>
          <a:p>
            <a:pPr marL="0" indent="0" algn="ctr" defTabSz="1828754">
              <a:spcBef>
                <a:spcPts val="2400"/>
              </a:spcBef>
              <a:buClrTx/>
              <a:buSzTx/>
              <a:buNone/>
              <a:defRPr sz="2400" cap="all" spc="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1" name="Text Placeholder 33"/>
          <p:cNvSpPr>
            <a:spLocks noGrp="1"/>
          </p:cNvSpPr>
          <p:nvPr>
            <p:ph type="body" sz="quarter" idx="23"/>
          </p:nvPr>
        </p:nvSpPr>
        <p:spPr>
          <a:xfrm>
            <a:off x="8772143" y="5541588"/>
            <a:ext cx="6839713" cy="1718749"/>
          </a:xfrm>
          <a:prstGeom prst="rect">
            <a:avLst/>
          </a:prstGeom>
        </p:spPr>
        <p:txBody>
          <a:bodyPr lIns="182879" tIns="182879" rIns="182879" bIns="182879"/>
          <a:lstStyle/>
          <a:p>
            <a:pPr marL="0" indent="0" algn="ctr" defTabSz="1828754">
              <a:spcBef>
                <a:spcPts val="600"/>
              </a:spcBef>
              <a:buClrTx/>
              <a:buSzTx/>
              <a:buNone/>
              <a:defRPr sz="3200"/>
            </a:pPr>
            <a:endParaRPr/>
          </a:p>
        </p:txBody>
      </p:sp>
      <p:sp>
        <p:nvSpPr>
          <p:cNvPr id="232" name="Rectangle 50"/>
          <p:cNvSpPr/>
          <p:nvPr/>
        </p:nvSpPr>
        <p:spPr>
          <a:xfrm>
            <a:off x="15710152" y="1829610"/>
            <a:ext cx="6839713" cy="5431536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3" name="Rectangle 51"/>
          <p:cNvSpPr/>
          <p:nvPr/>
        </p:nvSpPr>
        <p:spPr>
          <a:xfrm>
            <a:off x="15710152" y="2542524"/>
            <a:ext cx="6839713" cy="2999063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4" name="Text Placeholder 30"/>
          <p:cNvSpPr>
            <a:spLocks noGrp="1"/>
          </p:cNvSpPr>
          <p:nvPr>
            <p:ph type="body" sz="quarter" idx="24"/>
          </p:nvPr>
        </p:nvSpPr>
        <p:spPr>
          <a:xfrm>
            <a:off x="15710152" y="1829611"/>
            <a:ext cx="6839713" cy="712911"/>
          </a:xfrm>
          <a:prstGeom prst="rect">
            <a:avLst/>
          </a:prstGeom>
          <a:solidFill>
            <a:schemeClr val="accent1"/>
          </a:solidFill>
          <a:ln w="12700"/>
        </p:spPr>
        <p:txBody>
          <a:bodyPr anchor="ctr"/>
          <a:lstStyle/>
          <a:p>
            <a:pPr marL="0" indent="0" algn="ctr" defTabSz="1828754">
              <a:spcBef>
                <a:spcPts val="2400"/>
              </a:spcBef>
              <a:buClrTx/>
              <a:buSzTx/>
              <a:buNone/>
              <a:defRPr sz="2400" cap="all" spc="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5" name="Text Placeholder 33"/>
          <p:cNvSpPr>
            <a:spLocks noGrp="1"/>
          </p:cNvSpPr>
          <p:nvPr>
            <p:ph type="body" sz="quarter" idx="25"/>
          </p:nvPr>
        </p:nvSpPr>
        <p:spPr>
          <a:xfrm>
            <a:off x="15710152" y="5541588"/>
            <a:ext cx="6839713" cy="1718749"/>
          </a:xfrm>
          <a:prstGeom prst="rect">
            <a:avLst/>
          </a:prstGeom>
        </p:spPr>
        <p:txBody>
          <a:bodyPr lIns="182879" tIns="182879" rIns="182879" bIns="182879"/>
          <a:lstStyle/>
          <a:p>
            <a:pPr marL="0" indent="0" algn="ctr" defTabSz="1828754">
              <a:spcBef>
                <a:spcPts val="600"/>
              </a:spcBef>
              <a:buClrTx/>
              <a:buSzTx/>
              <a:buNone/>
              <a:defRPr sz="3200"/>
            </a:pPr>
            <a:endParaRPr/>
          </a:p>
        </p:txBody>
      </p:sp>
      <p:sp>
        <p:nvSpPr>
          <p:cNvPr id="23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91E2A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1pPr>
          </a:lstStyle>
          <a:p>
            <a:r>
              <a:t>Title Text</a:t>
            </a:r>
          </a:p>
        </p:txBody>
      </p:sp>
      <p:sp>
        <p:nvSpPr>
          <p:cNvPr id="2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38" name="Rectangle 23"/>
          <p:cNvSpPr/>
          <p:nvPr/>
        </p:nvSpPr>
        <p:spPr>
          <a:xfrm>
            <a:off x="1837944" y="1816100"/>
            <a:ext cx="6839712" cy="254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9" name="Rectangle 29"/>
          <p:cNvSpPr/>
          <p:nvPr/>
        </p:nvSpPr>
        <p:spPr>
          <a:xfrm>
            <a:off x="1837944" y="7369251"/>
            <a:ext cx="6839712" cy="5431537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0" name="Rectangle 32"/>
          <p:cNvSpPr/>
          <p:nvPr/>
        </p:nvSpPr>
        <p:spPr>
          <a:xfrm>
            <a:off x="1837944" y="8082977"/>
            <a:ext cx="6839712" cy="2999064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1" name="Text Placeholder 30"/>
          <p:cNvSpPr>
            <a:spLocks noGrp="1"/>
          </p:cNvSpPr>
          <p:nvPr>
            <p:ph type="body" sz="quarter" idx="26"/>
          </p:nvPr>
        </p:nvSpPr>
        <p:spPr>
          <a:xfrm>
            <a:off x="1837944" y="7370065"/>
            <a:ext cx="6839712" cy="712911"/>
          </a:xfrm>
          <a:prstGeom prst="rect">
            <a:avLst/>
          </a:prstGeom>
          <a:solidFill>
            <a:schemeClr val="accent1"/>
          </a:solidFill>
          <a:ln w="12700"/>
        </p:spPr>
        <p:txBody>
          <a:bodyPr anchor="ctr"/>
          <a:lstStyle/>
          <a:p>
            <a:pPr marL="0" indent="0" algn="ctr" defTabSz="1828754">
              <a:spcBef>
                <a:spcPts val="2400"/>
              </a:spcBef>
              <a:buClrTx/>
              <a:buSzTx/>
              <a:buNone/>
              <a:defRPr sz="2400" cap="all" spc="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2" name="Text Placeholder 33"/>
          <p:cNvSpPr>
            <a:spLocks noGrp="1"/>
          </p:cNvSpPr>
          <p:nvPr>
            <p:ph type="body" sz="quarter" idx="27"/>
          </p:nvPr>
        </p:nvSpPr>
        <p:spPr>
          <a:xfrm>
            <a:off x="1837944" y="11082042"/>
            <a:ext cx="6839712" cy="1718749"/>
          </a:xfrm>
          <a:prstGeom prst="rect">
            <a:avLst/>
          </a:prstGeom>
        </p:spPr>
        <p:txBody>
          <a:bodyPr lIns="182879" tIns="182879" rIns="182879" bIns="182879"/>
          <a:lstStyle/>
          <a:p>
            <a:pPr marL="0" indent="0" algn="ctr" defTabSz="1828754">
              <a:spcBef>
                <a:spcPts val="600"/>
              </a:spcBef>
              <a:buClrTx/>
              <a:buSzTx/>
              <a:buNone/>
              <a:defRPr sz="3200"/>
            </a:pPr>
            <a:endParaRPr/>
          </a:p>
        </p:txBody>
      </p:sp>
      <p:sp>
        <p:nvSpPr>
          <p:cNvPr id="243" name="Rectangle 37"/>
          <p:cNvSpPr/>
          <p:nvPr/>
        </p:nvSpPr>
        <p:spPr>
          <a:xfrm>
            <a:off x="8772143" y="7369251"/>
            <a:ext cx="6839713" cy="5431537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4" name="Rectangle 38"/>
          <p:cNvSpPr/>
          <p:nvPr/>
        </p:nvSpPr>
        <p:spPr>
          <a:xfrm>
            <a:off x="8769350" y="8082977"/>
            <a:ext cx="6842505" cy="2999064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5" name="Text Placeholder 30"/>
          <p:cNvSpPr>
            <a:spLocks noGrp="1"/>
          </p:cNvSpPr>
          <p:nvPr>
            <p:ph type="body" sz="quarter" idx="28"/>
          </p:nvPr>
        </p:nvSpPr>
        <p:spPr>
          <a:xfrm>
            <a:off x="8772143" y="7370065"/>
            <a:ext cx="6839713" cy="712911"/>
          </a:xfrm>
          <a:prstGeom prst="rect">
            <a:avLst/>
          </a:prstGeom>
          <a:solidFill>
            <a:schemeClr val="accent1"/>
          </a:solidFill>
          <a:ln w="12700"/>
        </p:spPr>
        <p:txBody>
          <a:bodyPr anchor="ctr"/>
          <a:lstStyle/>
          <a:p>
            <a:pPr marL="0" indent="0" algn="ctr" defTabSz="1828754">
              <a:spcBef>
                <a:spcPts val="2400"/>
              </a:spcBef>
              <a:buClrTx/>
              <a:buSzTx/>
              <a:buNone/>
              <a:defRPr sz="2400" cap="all" spc="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6" name="Text Placeholder 33"/>
          <p:cNvSpPr>
            <a:spLocks noGrp="1"/>
          </p:cNvSpPr>
          <p:nvPr>
            <p:ph type="body" sz="quarter" idx="29"/>
          </p:nvPr>
        </p:nvSpPr>
        <p:spPr>
          <a:xfrm>
            <a:off x="8772143" y="11082042"/>
            <a:ext cx="6839713" cy="1718749"/>
          </a:xfrm>
          <a:prstGeom prst="rect">
            <a:avLst/>
          </a:prstGeom>
        </p:spPr>
        <p:txBody>
          <a:bodyPr lIns="182879" tIns="182879" rIns="182879" bIns="182879"/>
          <a:lstStyle/>
          <a:p>
            <a:pPr marL="0" indent="0" algn="ctr" defTabSz="1828754">
              <a:spcBef>
                <a:spcPts val="600"/>
              </a:spcBef>
              <a:buClrTx/>
              <a:buSzTx/>
              <a:buNone/>
              <a:defRPr sz="3200"/>
            </a:pPr>
            <a:endParaRPr/>
          </a:p>
        </p:txBody>
      </p:sp>
      <p:sp>
        <p:nvSpPr>
          <p:cNvPr id="247" name="Rectangle 46"/>
          <p:cNvSpPr/>
          <p:nvPr/>
        </p:nvSpPr>
        <p:spPr>
          <a:xfrm>
            <a:off x="15710152" y="7370064"/>
            <a:ext cx="6839713" cy="5431536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8" name="Rectangle 47"/>
          <p:cNvSpPr/>
          <p:nvPr/>
        </p:nvSpPr>
        <p:spPr>
          <a:xfrm>
            <a:off x="15710152" y="8082977"/>
            <a:ext cx="6839713" cy="2999064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9" name="Text Placeholder 30"/>
          <p:cNvSpPr>
            <a:spLocks noGrp="1"/>
          </p:cNvSpPr>
          <p:nvPr>
            <p:ph type="body" sz="quarter" idx="30"/>
          </p:nvPr>
        </p:nvSpPr>
        <p:spPr>
          <a:xfrm>
            <a:off x="15710152" y="7370065"/>
            <a:ext cx="6839713" cy="712911"/>
          </a:xfrm>
          <a:prstGeom prst="rect">
            <a:avLst/>
          </a:prstGeom>
          <a:solidFill>
            <a:schemeClr val="accent1"/>
          </a:solidFill>
          <a:ln w="12700"/>
        </p:spPr>
        <p:txBody>
          <a:bodyPr anchor="ctr"/>
          <a:lstStyle/>
          <a:p>
            <a:pPr marL="0" indent="0" algn="ctr" defTabSz="1828754">
              <a:spcBef>
                <a:spcPts val="2400"/>
              </a:spcBef>
              <a:buClrTx/>
              <a:buSzTx/>
              <a:buNone/>
              <a:defRPr sz="2400" cap="all" spc="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0" name="Text Placeholder 33"/>
          <p:cNvSpPr>
            <a:spLocks noGrp="1"/>
          </p:cNvSpPr>
          <p:nvPr>
            <p:ph type="body" sz="quarter" idx="31"/>
          </p:nvPr>
        </p:nvSpPr>
        <p:spPr>
          <a:xfrm>
            <a:off x="15710152" y="11082042"/>
            <a:ext cx="6839713" cy="1718749"/>
          </a:xfrm>
          <a:prstGeom prst="rect">
            <a:avLst/>
          </a:prstGeom>
        </p:spPr>
        <p:txBody>
          <a:bodyPr lIns="182879" tIns="182879" rIns="182879" bIns="182879"/>
          <a:lstStyle/>
          <a:p>
            <a:pPr marL="0" indent="0" algn="ctr" defTabSz="1828754">
              <a:spcBef>
                <a:spcPts val="600"/>
              </a:spcBef>
              <a:buClrTx/>
              <a:buSzTx/>
              <a:buNone/>
              <a:defRPr sz="3200"/>
            </a:pPr>
            <a:endParaRPr/>
          </a:p>
        </p:txBody>
      </p:sp>
      <p:sp>
        <p:nvSpPr>
          <p:cNvPr id="251" name="Rectangle 58"/>
          <p:cNvSpPr/>
          <p:nvPr/>
        </p:nvSpPr>
        <p:spPr>
          <a:xfrm>
            <a:off x="1837944" y="7356554"/>
            <a:ext cx="6839712" cy="254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2" name="Rectangle 43"/>
          <p:cNvSpPr/>
          <p:nvPr/>
        </p:nvSpPr>
        <p:spPr>
          <a:xfrm>
            <a:off x="1837944" y="1816100"/>
            <a:ext cx="6839712" cy="254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3" name="Rectangle 63"/>
          <p:cNvSpPr/>
          <p:nvPr/>
        </p:nvSpPr>
        <p:spPr>
          <a:xfrm>
            <a:off x="1837944" y="8082977"/>
            <a:ext cx="6839712" cy="2999064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4" name="Rectangle 65"/>
          <p:cNvSpPr/>
          <p:nvPr/>
        </p:nvSpPr>
        <p:spPr>
          <a:xfrm>
            <a:off x="8769350" y="8082977"/>
            <a:ext cx="6842505" cy="2999064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5" name="Rectangle 67"/>
          <p:cNvSpPr/>
          <p:nvPr/>
        </p:nvSpPr>
        <p:spPr>
          <a:xfrm>
            <a:off x="15710152" y="8082977"/>
            <a:ext cx="6839713" cy="2999064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6" name="Rectangle 68"/>
          <p:cNvSpPr/>
          <p:nvPr/>
        </p:nvSpPr>
        <p:spPr>
          <a:xfrm>
            <a:off x="1837944" y="7356554"/>
            <a:ext cx="6839712" cy="254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7" name="Rectangle 69"/>
          <p:cNvSpPr/>
          <p:nvPr/>
        </p:nvSpPr>
        <p:spPr>
          <a:xfrm>
            <a:off x="1837944" y="1816100"/>
            <a:ext cx="6839712" cy="254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8" name="Rectangle 71"/>
          <p:cNvSpPr/>
          <p:nvPr/>
        </p:nvSpPr>
        <p:spPr>
          <a:xfrm>
            <a:off x="1837944" y="8082977"/>
            <a:ext cx="6839712" cy="2999064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9" name="Rectangle 73"/>
          <p:cNvSpPr/>
          <p:nvPr/>
        </p:nvSpPr>
        <p:spPr>
          <a:xfrm>
            <a:off x="8769350" y="8082977"/>
            <a:ext cx="6842505" cy="2999064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0" name="Rectangle 75"/>
          <p:cNvSpPr/>
          <p:nvPr/>
        </p:nvSpPr>
        <p:spPr>
          <a:xfrm>
            <a:off x="15710152" y="8082977"/>
            <a:ext cx="6839713" cy="2999064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1" name="Rectangle 76"/>
          <p:cNvSpPr/>
          <p:nvPr/>
        </p:nvSpPr>
        <p:spPr>
          <a:xfrm>
            <a:off x="1837944" y="7356554"/>
            <a:ext cx="6839712" cy="254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2" name="Rectangle 77"/>
          <p:cNvSpPr/>
          <p:nvPr/>
        </p:nvSpPr>
        <p:spPr>
          <a:xfrm>
            <a:off x="1837944" y="1816100"/>
            <a:ext cx="6839712" cy="254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3" name="Rectangle 79"/>
          <p:cNvSpPr/>
          <p:nvPr/>
        </p:nvSpPr>
        <p:spPr>
          <a:xfrm>
            <a:off x="1837944" y="8082977"/>
            <a:ext cx="6839712" cy="2999064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4" name="Rectangle 81"/>
          <p:cNvSpPr/>
          <p:nvPr/>
        </p:nvSpPr>
        <p:spPr>
          <a:xfrm>
            <a:off x="8769350" y="8082977"/>
            <a:ext cx="6842505" cy="2999064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5" name="Rectangle 83"/>
          <p:cNvSpPr/>
          <p:nvPr/>
        </p:nvSpPr>
        <p:spPr>
          <a:xfrm>
            <a:off x="15710152" y="8082977"/>
            <a:ext cx="6839713" cy="2999064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6" name="Rectangle 84"/>
          <p:cNvSpPr/>
          <p:nvPr/>
        </p:nvSpPr>
        <p:spPr>
          <a:xfrm>
            <a:off x="1837944" y="7356554"/>
            <a:ext cx="6839712" cy="254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7" name="Rectangle 85"/>
          <p:cNvSpPr/>
          <p:nvPr/>
        </p:nvSpPr>
        <p:spPr>
          <a:xfrm>
            <a:off x="1837944" y="1816100"/>
            <a:ext cx="6839712" cy="254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8" name="Rectangle 87"/>
          <p:cNvSpPr/>
          <p:nvPr/>
        </p:nvSpPr>
        <p:spPr>
          <a:xfrm>
            <a:off x="1837944" y="8082977"/>
            <a:ext cx="6839712" cy="2999064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9" name="Rectangle 89"/>
          <p:cNvSpPr/>
          <p:nvPr/>
        </p:nvSpPr>
        <p:spPr>
          <a:xfrm>
            <a:off x="8769350" y="8082977"/>
            <a:ext cx="6842505" cy="2999064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0" name="Rectangle 91"/>
          <p:cNvSpPr/>
          <p:nvPr/>
        </p:nvSpPr>
        <p:spPr>
          <a:xfrm>
            <a:off x="15710152" y="8082977"/>
            <a:ext cx="6839713" cy="2999064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1" name="Rectangle 92"/>
          <p:cNvSpPr/>
          <p:nvPr/>
        </p:nvSpPr>
        <p:spPr>
          <a:xfrm>
            <a:off x="1837944" y="7356554"/>
            <a:ext cx="6839712" cy="254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2" name="Rectangle 59"/>
          <p:cNvSpPr/>
          <p:nvPr/>
        </p:nvSpPr>
        <p:spPr>
          <a:xfrm>
            <a:off x="1837944" y="1816100"/>
            <a:ext cx="6839712" cy="254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3" name="Rectangle 64"/>
          <p:cNvSpPr/>
          <p:nvPr/>
        </p:nvSpPr>
        <p:spPr>
          <a:xfrm>
            <a:off x="1837944" y="8082977"/>
            <a:ext cx="6839712" cy="2999064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4" name="Rectangle 66"/>
          <p:cNvSpPr/>
          <p:nvPr/>
        </p:nvSpPr>
        <p:spPr>
          <a:xfrm>
            <a:off x="8769350" y="8082977"/>
            <a:ext cx="6842505" cy="2999064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5" name="Rectangle 70"/>
          <p:cNvSpPr/>
          <p:nvPr/>
        </p:nvSpPr>
        <p:spPr>
          <a:xfrm>
            <a:off x="15710152" y="8082977"/>
            <a:ext cx="6839713" cy="2999064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6" name="Rectangle 72"/>
          <p:cNvSpPr/>
          <p:nvPr/>
        </p:nvSpPr>
        <p:spPr>
          <a:xfrm>
            <a:off x="1837944" y="7356554"/>
            <a:ext cx="6839712" cy="254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ual-content-blue-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Rectangle 4"/>
          <p:cNvSpPr/>
          <p:nvPr/>
        </p:nvSpPr>
        <p:spPr>
          <a:xfrm>
            <a:off x="-3" y="0"/>
            <a:ext cx="182882" cy="13716000"/>
          </a:xfrm>
          <a:prstGeom prst="rect">
            <a:avLst/>
          </a:prstGeom>
          <a:solidFill>
            <a:srgbClr val="D91E2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4" name="Rectangle 3"/>
          <p:cNvSpPr/>
          <p:nvPr/>
        </p:nvSpPr>
        <p:spPr>
          <a:xfrm>
            <a:off x="914400" y="1828800"/>
            <a:ext cx="22555200" cy="1097279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5" name="Rectangle 1"/>
          <p:cNvSpPr/>
          <p:nvPr/>
        </p:nvSpPr>
        <p:spPr>
          <a:xfrm>
            <a:off x="12192000" y="1828791"/>
            <a:ext cx="3627121" cy="1097280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58900" y="2286000"/>
            <a:ext cx="10375903" cy="10058404"/>
          </a:xfrm>
          <a:prstGeom prst="rect">
            <a:avLst/>
          </a:prstGeom>
        </p:spPr>
        <p:txBody>
          <a:bodyPr anchor="ctr"/>
          <a:lstStyle>
            <a:lvl1pPr marL="0" indent="0" defTabSz="1828754">
              <a:lnSpc>
                <a:spcPct val="90000"/>
              </a:lnSpc>
              <a:spcBef>
                <a:spcPts val="2400"/>
              </a:spcBef>
              <a:buClrTx/>
              <a:buSzTx/>
              <a:buNone/>
              <a:defRPr sz="4800">
                <a:latin typeface="Source Sans Pro Black"/>
                <a:ea typeface="Source Sans Pro Black"/>
                <a:cs typeface="Source Sans Pro Black"/>
                <a:sym typeface="Source Sans Pro Black"/>
              </a:defRPr>
            </a:lvl1pPr>
            <a:lvl2pPr indent="-548639" defTabSz="1828754">
              <a:lnSpc>
                <a:spcPct val="90000"/>
              </a:lnSpc>
              <a:spcBef>
                <a:spcPts val="2400"/>
              </a:spcBef>
              <a:buClrTx/>
              <a:defRPr sz="4800">
                <a:latin typeface="Source Sans Pro Black"/>
                <a:ea typeface="Source Sans Pro Black"/>
                <a:cs typeface="Source Sans Pro Black"/>
                <a:sym typeface="Source Sans Pro Black"/>
              </a:defRPr>
            </a:lvl2pPr>
            <a:lvl3pPr marL="809897" indent="-627017" defTabSz="1828754">
              <a:lnSpc>
                <a:spcPct val="90000"/>
              </a:lnSpc>
              <a:spcBef>
                <a:spcPts val="2400"/>
              </a:spcBef>
              <a:buClrTx/>
              <a:defRPr sz="4800">
                <a:latin typeface="Source Sans Pro Black"/>
                <a:ea typeface="Source Sans Pro Black"/>
                <a:cs typeface="Source Sans Pro Black"/>
                <a:sym typeface="Source Sans Pro Black"/>
              </a:defRPr>
            </a:lvl3pPr>
            <a:lvl4pPr marL="1097280" indent="-731519" defTabSz="1828754">
              <a:lnSpc>
                <a:spcPct val="90000"/>
              </a:lnSpc>
              <a:spcBef>
                <a:spcPts val="2400"/>
              </a:spcBef>
              <a:buClrTx/>
              <a:defRPr sz="4800">
                <a:latin typeface="Source Sans Pro Black"/>
                <a:ea typeface="Source Sans Pro Black"/>
                <a:cs typeface="Source Sans Pro Black"/>
                <a:sym typeface="Source Sans Pro Black"/>
              </a:defRPr>
            </a:lvl4pPr>
            <a:lvl5pPr marL="1346661" indent="-798021" defTabSz="1828754">
              <a:lnSpc>
                <a:spcPct val="90000"/>
              </a:lnSpc>
              <a:spcBef>
                <a:spcPts val="2400"/>
              </a:spcBef>
              <a:buClrTx/>
              <a:defRPr sz="4800">
                <a:latin typeface="Source Sans Pro Black"/>
                <a:ea typeface="Source Sans Pro Black"/>
                <a:cs typeface="Source Sans Pro Black"/>
                <a:sym typeface="Source Sans Pro Blac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91E2A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1pPr>
          </a:lstStyle>
          <a:p>
            <a:r>
              <a:t>Title Text</a:t>
            </a:r>
          </a:p>
        </p:txBody>
      </p:sp>
      <p:sp>
        <p:nvSpPr>
          <p:cNvPr id="2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le-dual-content-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Rectangle 4"/>
          <p:cNvSpPr/>
          <p:nvPr/>
        </p:nvSpPr>
        <p:spPr>
          <a:xfrm>
            <a:off x="-3" y="0"/>
            <a:ext cx="182882" cy="13716000"/>
          </a:xfrm>
          <a:prstGeom prst="rect">
            <a:avLst/>
          </a:prstGeom>
          <a:solidFill>
            <a:srgbClr val="D91E2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6" name="Rectangle 10"/>
          <p:cNvSpPr/>
          <p:nvPr/>
        </p:nvSpPr>
        <p:spPr>
          <a:xfrm>
            <a:off x="2743200" y="1828800"/>
            <a:ext cx="9397942" cy="109728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743200" y="2541709"/>
            <a:ext cx="9397941" cy="4789972"/>
          </a:xfrm>
          <a:prstGeom prst="rect">
            <a:avLst/>
          </a:prstGeom>
          <a:ln w="12700"/>
        </p:spPr>
        <p:txBody>
          <a:bodyPr lIns="0" tIns="0" rIns="0" bIns="0" anchor="ctr"/>
          <a:lstStyle>
            <a:lvl1pPr marL="0" indent="0" algn="ctr" defTabSz="1828754">
              <a:spcBef>
                <a:spcPts val="2400"/>
              </a:spcBef>
              <a:buClrTx/>
              <a:buSzTx/>
              <a:buNone/>
            </a:lvl1pPr>
            <a:lvl2pPr marL="0" indent="0" algn="ctr" defTabSz="1828754">
              <a:spcBef>
                <a:spcPts val="2400"/>
              </a:spcBef>
              <a:buClrTx/>
              <a:buSzTx/>
              <a:buNone/>
            </a:lvl2pPr>
            <a:lvl3pPr marL="0" indent="0" algn="ctr" defTabSz="1828754">
              <a:spcBef>
                <a:spcPts val="2400"/>
              </a:spcBef>
              <a:buClrTx/>
              <a:buSzTx/>
              <a:buNone/>
            </a:lvl3pPr>
            <a:lvl4pPr marL="0" indent="0" algn="ctr" defTabSz="1828754">
              <a:spcBef>
                <a:spcPts val="2400"/>
              </a:spcBef>
              <a:buClrTx/>
              <a:buSzTx/>
              <a:buNone/>
            </a:lvl4pPr>
            <a:lvl5pPr algn="ctr" defTabSz="1828754">
              <a:spcBef>
                <a:spcPts val="2400"/>
              </a:spcBef>
              <a:buClrTx/>
            </a:lvl5pPr>
          </a:lstStyle>
          <a:p>
            <a:r>
              <a:t>Edit Master text styles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98" name="Picture Placeholder 10"/>
          <p:cNvSpPr>
            <a:spLocks noGrp="1"/>
          </p:cNvSpPr>
          <p:nvPr>
            <p:ph type="pic" sz="quarter" idx="21"/>
          </p:nvPr>
        </p:nvSpPr>
        <p:spPr>
          <a:xfrm>
            <a:off x="2743200" y="7331684"/>
            <a:ext cx="9397942" cy="5469917"/>
          </a:xfrm>
          <a:prstGeom prst="rect">
            <a:avLst/>
          </a:prstGeom>
          <a:ln w="12700"/>
        </p:spPr>
        <p:txBody>
          <a:bodyPr tIns="45719" bIns="45719">
            <a:noAutofit/>
          </a:bodyPr>
          <a:lstStyle/>
          <a:p>
            <a:endParaRPr/>
          </a:p>
        </p:txBody>
      </p:sp>
      <p:sp>
        <p:nvSpPr>
          <p:cNvPr id="299" name="Rectangle 15"/>
          <p:cNvSpPr/>
          <p:nvPr/>
        </p:nvSpPr>
        <p:spPr>
          <a:xfrm>
            <a:off x="12258675" y="1828800"/>
            <a:ext cx="9382125" cy="109728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0" name="Picture Placeholder 10"/>
          <p:cNvSpPr>
            <a:spLocks noGrp="1"/>
          </p:cNvSpPr>
          <p:nvPr>
            <p:ph type="pic" sz="quarter" idx="22"/>
          </p:nvPr>
        </p:nvSpPr>
        <p:spPr>
          <a:xfrm>
            <a:off x="12254969" y="1835498"/>
            <a:ext cx="9385831" cy="5496183"/>
          </a:xfrm>
          <a:prstGeom prst="rect">
            <a:avLst/>
          </a:prstGeom>
          <a:ln w="12700"/>
        </p:spPr>
        <p:txBody>
          <a:bodyPr tIns="45719" bIns="45719">
            <a:noAutofit/>
          </a:bodyPr>
          <a:lstStyle/>
          <a:p>
            <a:endParaRPr/>
          </a:p>
        </p:txBody>
      </p:sp>
      <p:sp>
        <p:nvSpPr>
          <p:cNvPr id="30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91E2A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1pPr>
          </a:lstStyle>
          <a:p>
            <a:r>
              <a:t>Title Text</a:t>
            </a:r>
          </a:p>
        </p:txBody>
      </p:sp>
      <p:sp>
        <p:nvSpPr>
          <p:cNvPr id="302" name="Text Placeholder 30"/>
          <p:cNvSpPr>
            <a:spLocks noGrp="1"/>
          </p:cNvSpPr>
          <p:nvPr>
            <p:ph type="body" sz="quarter" idx="23"/>
          </p:nvPr>
        </p:nvSpPr>
        <p:spPr>
          <a:xfrm>
            <a:off x="2743201" y="1828800"/>
            <a:ext cx="9397942" cy="712911"/>
          </a:xfrm>
          <a:prstGeom prst="rect">
            <a:avLst/>
          </a:prstGeom>
          <a:solidFill>
            <a:schemeClr val="accent1"/>
          </a:solidFill>
          <a:ln w="12700"/>
        </p:spPr>
        <p:txBody>
          <a:bodyPr anchor="ctr"/>
          <a:lstStyle/>
          <a:p>
            <a:pPr marL="0" indent="0" algn="ctr" defTabSz="1828754">
              <a:spcBef>
                <a:spcPts val="2400"/>
              </a:spcBef>
              <a:buClrTx/>
              <a:buSzTx/>
              <a:buNone/>
              <a:defRPr sz="2400" cap="all" spc="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3" name="Text Placeholder 30"/>
          <p:cNvSpPr>
            <a:spLocks noGrp="1"/>
          </p:cNvSpPr>
          <p:nvPr>
            <p:ph type="body" sz="quarter" idx="24"/>
          </p:nvPr>
        </p:nvSpPr>
        <p:spPr>
          <a:xfrm>
            <a:off x="12254965" y="7331679"/>
            <a:ext cx="9385837" cy="712911"/>
          </a:xfrm>
          <a:prstGeom prst="rect">
            <a:avLst/>
          </a:prstGeom>
          <a:solidFill>
            <a:schemeClr val="accent1"/>
          </a:solidFill>
          <a:ln w="12700"/>
        </p:spPr>
        <p:txBody>
          <a:bodyPr anchor="ctr"/>
          <a:lstStyle/>
          <a:p>
            <a:pPr marL="0" indent="0" algn="ctr" defTabSz="1828754">
              <a:spcBef>
                <a:spcPts val="2400"/>
              </a:spcBef>
              <a:buClrTx/>
              <a:buSzTx/>
              <a:buNone/>
              <a:defRPr sz="2400" cap="all" spc="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roduct-detail-w-o-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Rectangle 4"/>
          <p:cNvSpPr/>
          <p:nvPr/>
        </p:nvSpPr>
        <p:spPr>
          <a:xfrm>
            <a:off x="-3" y="0"/>
            <a:ext cx="182882" cy="13716000"/>
          </a:xfrm>
          <a:prstGeom prst="rect">
            <a:avLst/>
          </a:prstGeom>
          <a:solidFill>
            <a:srgbClr val="D91E2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2" name="Rectangle 3"/>
          <p:cNvSpPr/>
          <p:nvPr/>
        </p:nvSpPr>
        <p:spPr>
          <a:xfrm>
            <a:off x="914400" y="1828800"/>
            <a:ext cx="22555200" cy="10972797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3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143124" y="2286000"/>
            <a:ext cx="7750175" cy="8992846"/>
          </a:xfrm>
          <a:prstGeom prst="rect">
            <a:avLst/>
          </a:prstGeom>
        </p:spPr>
        <p:txBody>
          <a:bodyPr lIns="182879" tIns="182879" rIns="182879" bIns="182879"/>
          <a:lstStyle>
            <a:lvl1pPr marL="365759" indent="-365759" defTabSz="1828754">
              <a:spcBef>
                <a:spcPts val="2400"/>
              </a:spcBef>
              <a:defRPr sz="3200"/>
            </a:lvl1pPr>
            <a:lvl2pPr marL="508000" indent="-325120" defTabSz="1828754">
              <a:spcBef>
                <a:spcPts val="2400"/>
              </a:spcBef>
              <a:defRPr sz="3200"/>
            </a:lvl2pPr>
            <a:lvl3pPr marL="731519" indent="-365759" defTabSz="1828754">
              <a:spcBef>
                <a:spcPts val="2400"/>
              </a:spcBef>
              <a:defRPr sz="3200"/>
            </a:lvl3pPr>
            <a:lvl4pPr marL="966651" indent="-418011" defTabSz="1828754">
              <a:spcBef>
                <a:spcPts val="2400"/>
              </a:spcBef>
              <a:defRPr sz="3200"/>
            </a:lvl4pPr>
            <a:lvl5pPr marL="1219200" indent="-487680" defTabSz="1828754">
              <a:spcBef>
                <a:spcPts val="2400"/>
              </a:spcBef>
              <a:defRPr sz="3200"/>
            </a:lvl5pPr>
          </a:lstStyle>
          <a:p>
            <a:r>
              <a:t>Click to add block diagram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1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91E2A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1pPr>
          </a:lstStyle>
          <a:p>
            <a:r>
              <a:t>Title Text</a:t>
            </a:r>
          </a:p>
        </p:txBody>
      </p:sp>
      <p:sp>
        <p:nvSpPr>
          <p:cNvPr id="3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16" name="Rectangle 8"/>
          <p:cNvSpPr/>
          <p:nvPr/>
        </p:nvSpPr>
        <p:spPr>
          <a:xfrm>
            <a:off x="10820403" y="2286000"/>
            <a:ext cx="12179297" cy="513080"/>
          </a:xfrm>
          <a:prstGeom prst="rect">
            <a:avLst/>
          </a:prstGeom>
          <a:solidFill>
            <a:srgbClr val="55555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>
              <a:spcBef>
                <a:spcPts val="2400"/>
              </a:spcBef>
              <a:defRPr sz="2200" spc="600">
                <a:solidFill>
                  <a:srgbClr val="FFFFFF"/>
                </a:solidFill>
              </a:defRPr>
            </a:lvl1pPr>
          </a:lstStyle>
          <a:p>
            <a:r>
              <a:t>APPLICATIONS</a:t>
            </a:r>
          </a:p>
        </p:txBody>
      </p:sp>
      <p:sp>
        <p:nvSpPr>
          <p:cNvPr id="317" name="Rectangle 9"/>
          <p:cNvSpPr/>
          <p:nvPr/>
        </p:nvSpPr>
        <p:spPr>
          <a:xfrm>
            <a:off x="10820403" y="6973307"/>
            <a:ext cx="12179297" cy="513081"/>
          </a:xfrm>
          <a:prstGeom prst="rect">
            <a:avLst/>
          </a:prstGeom>
          <a:solidFill>
            <a:srgbClr val="55555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>
              <a:spcBef>
                <a:spcPts val="2400"/>
              </a:spcBef>
              <a:defRPr sz="2200" spc="600">
                <a:solidFill>
                  <a:srgbClr val="FFFFFF"/>
                </a:solidFill>
              </a:defRPr>
            </a:lvl1pPr>
          </a:lstStyle>
          <a:p>
            <a:r>
              <a:t>FEATURES</a:t>
            </a:r>
          </a:p>
        </p:txBody>
      </p:sp>
      <p:sp>
        <p:nvSpPr>
          <p:cNvPr id="318" name="Text Placehold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2143127" y="11278845"/>
            <a:ext cx="7750173" cy="1066803"/>
          </a:xfrm>
          <a:prstGeom prst="rect">
            <a:avLst/>
          </a:prstGeom>
        </p:spPr>
        <p:txBody>
          <a:bodyPr lIns="182879" tIns="182879" rIns="182879" bIns="182879" anchor="ctr"/>
          <a:lstStyle>
            <a:lvl1pPr marL="0" indent="0" algn="ctr" defTabSz="1828754">
              <a:buClrTx/>
              <a:buSzTx/>
              <a:buNone/>
              <a:defRPr sz="2800"/>
            </a:lvl1pPr>
          </a:lstStyle>
          <a:p>
            <a:r>
              <a:t>Additional information here</a:t>
            </a:r>
          </a:p>
        </p:txBody>
      </p:sp>
      <p:sp>
        <p:nvSpPr>
          <p:cNvPr id="319" name="Straight Connector 19"/>
          <p:cNvSpPr/>
          <p:nvPr/>
        </p:nvSpPr>
        <p:spPr>
          <a:xfrm flipH="1">
            <a:off x="10363200" y="2286000"/>
            <a:ext cx="1" cy="10058400"/>
          </a:xfrm>
          <a:prstGeom prst="line">
            <a:avLst/>
          </a:prstGeom>
          <a:ln w="12700">
            <a:solidFill>
              <a:srgbClr val="999999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320" name="Text Placeholder 5"/>
          <p:cNvSpPr>
            <a:spLocks noGrp="1"/>
          </p:cNvSpPr>
          <p:nvPr>
            <p:ph type="body" sz="quarter" idx="22"/>
          </p:nvPr>
        </p:nvSpPr>
        <p:spPr>
          <a:xfrm rot="16200000">
            <a:off x="-4198943" y="6929435"/>
            <a:ext cx="10972797" cy="771525"/>
          </a:xfrm>
          <a:prstGeom prst="rect">
            <a:avLst/>
          </a:prstGeom>
          <a:solidFill>
            <a:schemeClr val="accent1"/>
          </a:solidFill>
          <a:ln w="12700"/>
        </p:spPr>
        <p:txBody>
          <a:bodyPr anchor="ctr"/>
          <a:lstStyle/>
          <a:p>
            <a:pPr marL="0" indent="0" algn="ctr" defTabSz="1828754">
              <a:spcBef>
                <a:spcPts val="2400"/>
              </a:spcBef>
              <a:buClrTx/>
              <a:buSzTx/>
              <a:buNone/>
              <a:defRPr sz="2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1" name="Rectangle 14"/>
          <p:cNvSpPr/>
          <p:nvPr/>
        </p:nvSpPr>
        <p:spPr>
          <a:xfrm>
            <a:off x="10820403" y="2286000"/>
            <a:ext cx="12179297" cy="513080"/>
          </a:xfrm>
          <a:prstGeom prst="rect">
            <a:avLst/>
          </a:prstGeom>
          <a:solidFill>
            <a:srgbClr val="55555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>
              <a:spcBef>
                <a:spcPts val="2400"/>
              </a:spcBef>
              <a:defRPr sz="2200" spc="600">
                <a:solidFill>
                  <a:srgbClr val="FFFFFF"/>
                </a:solidFill>
              </a:defRPr>
            </a:lvl1pPr>
          </a:lstStyle>
          <a:p>
            <a:r>
              <a:t>APPLICATIONS</a:t>
            </a:r>
          </a:p>
        </p:txBody>
      </p:sp>
      <p:sp>
        <p:nvSpPr>
          <p:cNvPr id="322" name="Rectangle 15"/>
          <p:cNvSpPr/>
          <p:nvPr/>
        </p:nvSpPr>
        <p:spPr>
          <a:xfrm>
            <a:off x="10820403" y="6973307"/>
            <a:ext cx="12179297" cy="513081"/>
          </a:xfrm>
          <a:prstGeom prst="rect">
            <a:avLst/>
          </a:prstGeom>
          <a:solidFill>
            <a:srgbClr val="55555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>
              <a:spcBef>
                <a:spcPts val="2400"/>
              </a:spcBef>
              <a:defRPr sz="2200" spc="600">
                <a:solidFill>
                  <a:srgbClr val="FFFFFF"/>
                </a:solidFill>
              </a:defRPr>
            </a:lvl1pPr>
          </a:lstStyle>
          <a:p>
            <a:r>
              <a:t>FEATURES</a:t>
            </a:r>
          </a:p>
        </p:txBody>
      </p:sp>
      <p:sp>
        <p:nvSpPr>
          <p:cNvPr id="323" name="Straight Connector 16"/>
          <p:cNvSpPr/>
          <p:nvPr/>
        </p:nvSpPr>
        <p:spPr>
          <a:xfrm flipH="1">
            <a:off x="10363200" y="2286000"/>
            <a:ext cx="1" cy="10058400"/>
          </a:xfrm>
          <a:prstGeom prst="line">
            <a:avLst/>
          </a:prstGeom>
          <a:ln w="12700">
            <a:solidFill>
              <a:srgbClr val="999999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324" name="Rectangle 17"/>
          <p:cNvSpPr/>
          <p:nvPr/>
        </p:nvSpPr>
        <p:spPr>
          <a:xfrm>
            <a:off x="10820403" y="2286000"/>
            <a:ext cx="12179297" cy="513080"/>
          </a:xfrm>
          <a:prstGeom prst="rect">
            <a:avLst/>
          </a:prstGeom>
          <a:solidFill>
            <a:srgbClr val="55555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>
              <a:spcBef>
                <a:spcPts val="2400"/>
              </a:spcBef>
              <a:defRPr sz="2200" spc="600">
                <a:solidFill>
                  <a:srgbClr val="FFFFFF"/>
                </a:solidFill>
              </a:defRPr>
            </a:lvl1pPr>
          </a:lstStyle>
          <a:p>
            <a:r>
              <a:t>APPLICATIONS</a:t>
            </a:r>
          </a:p>
        </p:txBody>
      </p:sp>
      <p:sp>
        <p:nvSpPr>
          <p:cNvPr id="325" name="Rectangle 18"/>
          <p:cNvSpPr/>
          <p:nvPr/>
        </p:nvSpPr>
        <p:spPr>
          <a:xfrm>
            <a:off x="10820403" y="6973307"/>
            <a:ext cx="12179297" cy="513081"/>
          </a:xfrm>
          <a:prstGeom prst="rect">
            <a:avLst/>
          </a:prstGeom>
          <a:solidFill>
            <a:srgbClr val="55555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>
              <a:spcBef>
                <a:spcPts val="2400"/>
              </a:spcBef>
              <a:defRPr sz="2200" spc="600">
                <a:solidFill>
                  <a:srgbClr val="FFFFFF"/>
                </a:solidFill>
              </a:defRPr>
            </a:lvl1pPr>
          </a:lstStyle>
          <a:p>
            <a:r>
              <a:t>FEATURES</a:t>
            </a:r>
          </a:p>
        </p:txBody>
      </p:sp>
      <p:sp>
        <p:nvSpPr>
          <p:cNvPr id="326" name="Straight Connector 20"/>
          <p:cNvSpPr/>
          <p:nvPr/>
        </p:nvSpPr>
        <p:spPr>
          <a:xfrm flipH="1">
            <a:off x="10363200" y="2286000"/>
            <a:ext cx="1" cy="10058400"/>
          </a:xfrm>
          <a:prstGeom prst="line">
            <a:avLst/>
          </a:prstGeom>
          <a:ln w="12700">
            <a:solidFill>
              <a:srgbClr val="999999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327" name="Rectangle 21"/>
          <p:cNvSpPr/>
          <p:nvPr/>
        </p:nvSpPr>
        <p:spPr>
          <a:xfrm>
            <a:off x="10820403" y="2286000"/>
            <a:ext cx="12179297" cy="513080"/>
          </a:xfrm>
          <a:prstGeom prst="rect">
            <a:avLst/>
          </a:prstGeom>
          <a:solidFill>
            <a:srgbClr val="55555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>
              <a:spcBef>
                <a:spcPts val="2400"/>
              </a:spcBef>
              <a:defRPr sz="2200" spc="600">
                <a:solidFill>
                  <a:srgbClr val="FFFFFF"/>
                </a:solidFill>
              </a:defRPr>
            </a:lvl1pPr>
          </a:lstStyle>
          <a:p>
            <a:r>
              <a:t>APPLICATIONS</a:t>
            </a:r>
          </a:p>
        </p:txBody>
      </p:sp>
      <p:sp>
        <p:nvSpPr>
          <p:cNvPr id="328" name="Rectangle 22"/>
          <p:cNvSpPr/>
          <p:nvPr/>
        </p:nvSpPr>
        <p:spPr>
          <a:xfrm>
            <a:off x="10820403" y="6973307"/>
            <a:ext cx="12179297" cy="513081"/>
          </a:xfrm>
          <a:prstGeom prst="rect">
            <a:avLst/>
          </a:prstGeom>
          <a:solidFill>
            <a:srgbClr val="55555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>
              <a:spcBef>
                <a:spcPts val="2400"/>
              </a:spcBef>
              <a:defRPr sz="2200" spc="600">
                <a:solidFill>
                  <a:srgbClr val="FFFFFF"/>
                </a:solidFill>
              </a:defRPr>
            </a:lvl1pPr>
          </a:lstStyle>
          <a:p>
            <a:r>
              <a:t>FEATURES</a:t>
            </a:r>
          </a:p>
        </p:txBody>
      </p:sp>
      <p:sp>
        <p:nvSpPr>
          <p:cNvPr id="329" name="Straight Connector 23"/>
          <p:cNvSpPr/>
          <p:nvPr/>
        </p:nvSpPr>
        <p:spPr>
          <a:xfrm flipH="1">
            <a:off x="10363200" y="2286000"/>
            <a:ext cx="1" cy="10058400"/>
          </a:xfrm>
          <a:prstGeom prst="line">
            <a:avLst/>
          </a:prstGeom>
          <a:ln w="12700">
            <a:solidFill>
              <a:srgbClr val="999999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330" name="Rectangle 24"/>
          <p:cNvSpPr/>
          <p:nvPr/>
        </p:nvSpPr>
        <p:spPr>
          <a:xfrm>
            <a:off x="10820403" y="2286000"/>
            <a:ext cx="12179297" cy="51308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>
              <a:spcBef>
                <a:spcPts val="2400"/>
              </a:spcBef>
              <a:defRPr sz="2200" spc="600">
                <a:solidFill>
                  <a:srgbClr val="FFFFFF"/>
                </a:solidFill>
              </a:defRPr>
            </a:lvl1pPr>
          </a:lstStyle>
          <a:p>
            <a:r>
              <a:t>APPLICATIONS</a:t>
            </a:r>
          </a:p>
        </p:txBody>
      </p:sp>
      <p:sp>
        <p:nvSpPr>
          <p:cNvPr id="331" name="Rectangle 25"/>
          <p:cNvSpPr/>
          <p:nvPr/>
        </p:nvSpPr>
        <p:spPr>
          <a:xfrm>
            <a:off x="10820403" y="6973307"/>
            <a:ext cx="12179297" cy="51308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>
              <a:spcBef>
                <a:spcPts val="2400"/>
              </a:spcBef>
              <a:defRPr sz="2200" spc="600">
                <a:solidFill>
                  <a:srgbClr val="FFFFFF"/>
                </a:solidFill>
              </a:defRPr>
            </a:lvl1pPr>
          </a:lstStyle>
          <a:p>
            <a:r>
              <a:t>FEATURES</a:t>
            </a:r>
          </a:p>
        </p:txBody>
      </p:sp>
      <p:sp>
        <p:nvSpPr>
          <p:cNvPr id="332" name="Straight Connector 26"/>
          <p:cNvSpPr/>
          <p:nvPr/>
        </p:nvSpPr>
        <p:spPr>
          <a:xfrm flipH="1">
            <a:off x="10363200" y="2286000"/>
            <a:ext cx="1" cy="10058400"/>
          </a:xfrm>
          <a:prstGeom prst="line">
            <a:avLst/>
          </a:prstGeom>
          <a:ln w="12700">
            <a:solidFill>
              <a:srgbClr val="999999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333" name="Rectangle 27"/>
          <p:cNvSpPr/>
          <p:nvPr/>
        </p:nvSpPr>
        <p:spPr>
          <a:xfrm>
            <a:off x="10820403" y="2286000"/>
            <a:ext cx="12179297" cy="51308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>
              <a:spcBef>
                <a:spcPts val="2400"/>
              </a:spcBef>
              <a:defRPr sz="2200" spc="600">
                <a:solidFill>
                  <a:srgbClr val="FFFFFF"/>
                </a:solidFill>
              </a:defRPr>
            </a:lvl1pPr>
          </a:lstStyle>
          <a:p>
            <a:r>
              <a:t>APPLICATIONS</a:t>
            </a:r>
          </a:p>
        </p:txBody>
      </p:sp>
      <p:sp>
        <p:nvSpPr>
          <p:cNvPr id="334" name="Rectangle 28"/>
          <p:cNvSpPr/>
          <p:nvPr/>
        </p:nvSpPr>
        <p:spPr>
          <a:xfrm>
            <a:off x="10820403" y="6973307"/>
            <a:ext cx="12179297" cy="51308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>
              <a:spcBef>
                <a:spcPts val="2400"/>
              </a:spcBef>
              <a:defRPr sz="2200" spc="600">
                <a:solidFill>
                  <a:srgbClr val="FFFFFF"/>
                </a:solidFill>
              </a:defRPr>
            </a:lvl1pPr>
          </a:lstStyle>
          <a:p>
            <a:r>
              <a:t>FEATURES</a:t>
            </a:r>
          </a:p>
        </p:txBody>
      </p:sp>
      <p:sp>
        <p:nvSpPr>
          <p:cNvPr id="335" name="Straight Connector 29"/>
          <p:cNvSpPr/>
          <p:nvPr/>
        </p:nvSpPr>
        <p:spPr>
          <a:xfrm flipH="1">
            <a:off x="10363200" y="2286000"/>
            <a:ext cx="1" cy="10058400"/>
          </a:xfrm>
          <a:prstGeom prst="line">
            <a:avLst/>
          </a:prstGeom>
          <a:ln w="12700">
            <a:solidFill>
              <a:srgbClr val="999999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336" name="Rectangle 30"/>
          <p:cNvSpPr/>
          <p:nvPr/>
        </p:nvSpPr>
        <p:spPr>
          <a:xfrm>
            <a:off x="10820403" y="2286000"/>
            <a:ext cx="12179297" cy="51308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>
              <a:spcBef>
                <a:spcPts val="2400"/>
              </a:spcBef>
              <a:defRPr sz="2200" spc="600">
                <a:solidFill>
                  <a:srgbClr val="FFFFFF"/>
                </a:solidFill>
              </a:defRPr>
            </a:lvl1pPr>
          </a:lstStyle>
          <a:p>
            <a:r>
              <a:t>APPLICATIONS</a:t>
            </a:r>
          </a:p>
        </p:txBody>
      </p:sp>
      <p:sp>
        <p:nvSpPr>
          <p:cNvPr id="337" name="Rectangle 32"/>
          <p:cNvSpPr/>
          <p:nvPr/>
        </p:nvSpPr>
        <p:spPr>
          <a:xfrm>
            <a:off x="10820403" y="6973307"/>
            <a:ext cx="12179297" cy="51308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>
              <a:spcBef>
                <a:spcPts val="2400"/>
              </a:spcBef>
              <a:defRPr sz="2200" spc="600">
                <a:solidFill>
                  <a:srgbClr val="FFFFFF"/>
                </a:solidFill>
              </a:defRPr>
            </a:lvl1pPr>
          </a:lstStyle>
          <a:p>
            <a:r>
              <a:t>FEATURES</a:t>
            </a:r>
          </a:p>
        </p:txBody>
      </p:sp>
      <p:sp>
        <p:nvSpPr>
          <p:cNvPr id="338" name="Straight Connector 33"/>
          <p:cNvSpPr/>
          <p:nvPr/>
        </p:nvSpPr>
        <p:spPr>
          <a:xfrm flipH="1">
            <a:off x="10363200" y="2286000"/>
            <a:ext cx="1" cy="10058400"/>
          </a:xfrm>
          <a:prstGeom prst="line">
            <a:avLst/>
          </a:prstGeom>
          <a:ln w="12700">
            <a:solidFill>
              <a:srgbClr val="999999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rket Opport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Rectangle 4"/>
          <p:cNvSpPr/>
          <p:nvPr/>
        </p:nvSpPr>
        <p:spPr>
          <a:xfrm>
            <a:off x="-3" y="0"/>
            <a:ext cx="182882" cy="13716000"/>
          </a:xfrm>
          <a:prstGeom prst="rect">
            <a:avLst/>
          </a:prstGeom>
          <a:solidFill>
            <a:srgbClr val="D91E2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6" name="Rectangle 14"/>
          <p:cNvSpPr/>
          <p:nvPr/>
        </p:nvSpPr>
        <p:spPr>
          <a:xfrm>
            <a:off x="914400" y="1828800"/>
            <a:ext cx="22555200" cy="10972797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58897" y="2836190"/>
            <a:ext cx="10363204" cy="6214825"/>
          </a:xfrm>
          <a:prstGeom prst="rect">
            <a:avLst/>
          </a:prstGeom>
        </p:spPr>
        <p:txBody>
          <a:bodyPr/>
          <a:lstStyle>
            <a:lvl1pPr marL="365759" indent="-365759" defTabSz="1828754">
              <a:spcBef>
                <a:spcPts val="2400"/>
              </a:spcBef>
              <a:defRPr sz="3200"/>
            </a:lvl1pPr>
            <a:lvl2pPr marL="600891" indent="-418011" defTabSz="1828754">
              <a:spcBef>
                <a:spcPts val="2400"/>
              </a:spcBef>
              <a:defRPr sz="3200"/>
            </a:lvl2pPr>
            <a:lvl3pPr marL="853439" indent="-487679" defTabSz="1828754">
              <a:spcBef>
                <a:spcPts val="2400"/>
              </a:spcBef>
              <a:defRPr sz="3200"/>
            </a:lvl3pPr>
            <a:lvl4pPr marL="1080654" indent="-532014" defTabSz="1828754">
              <a:spcBef>
                <a:spcPts val="2400"/>
              </a:spcBef>
              <a:defRPr sz="3200"/>
            </a:lvl4pPr>
            <a:lvl5pPr marL="1219200" indent="-487680" defTabSz="1828754">
              <a:spcBef>
                <a:spcPts val="24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91E2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50" name="Straight Connector 22"/>
          <p:cNvSpPr/>
          <p:nvPr/>
        </p:nvSpPr>
        <p:spPr>
          <a:xfrm flipH="1">
            <a:off x="12191999" y="2286004"/>
            <a:ext cx="1" cy="10058397"/>
          </a:xfrm>
          <a:prstGeom prst="line">
            <a:avLst/>
          </a:prstGeom>
          <a:ln w="12700">
            <a:solidFill>
              <a:srgbClr val="999999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351" name="Text Placeholder 28"/>
          <p:cNvSpPr>
            <a:spLocks noGrp="1"/>
          </p:cNvSpPr>
          <p:nvPr>
            <p:ph type="body" sz="quarter" idx="21" hasCustomPrompt="1"/>
          </p:nvPr>
        </p:nvSpPr>
        <p:spPr>
          <a:xfrm>
            <a:off x="1358900" y="2216256"/>
            <a:ext cx="10375900" cy="520376"/>
          </a:xfrm>
          <a:prstGeom prst="rect">
            <a:avLst/>
          </a:prstGeom>
          <a:ln w="12700"/>
        </p:spPr>
        <p:txBody>
          <a:bodyPr anchor="ctr"/>
          <a:lstStyle>
            <a:lvl1pPr marL="0" indent="0" algn="ctr" defTabSz="1719028">
              <a:spcBef>
                <a:spcPts val="2200"/>
              </a:spcBef>
              <a:buClrTx/>
              <a:buSzTx/>
              <a:buNone/>
              <a:defRPr sz="2256" spc="188"/>
            </a:lvl1pPr>
          </a:lstStyle>
          <a:p>
            <a:r>
              <a:t>EDIT MASTER TEXT STYLES</a:t>
            </a:r>
          </a:p>
        </p:txBody>
      </p:sp>
      <p:sp>
        <p:nvSpPr>
          <p:cNvPr id="352" name="Text Placeholder 28"/>
          <p:cNvSpPr>
            <a:spLocks noGrp="1"/>
          </p:cNvSpPr>
          <p:nvPr>
            <p:ph type="body" sz="quarter" idx="22" hasCustomPrompt="1"/>
          </p:nvPr>
        </p:nvSpPr>
        <p:spPr>
          <a:xfrm>
            <a:off x="12642847" y="2216256"/>
            <a:ext cx="10356853" cy="520376"/>
          </a:xfrm>
          <a:prstGeom prst="rect">
            <a:avLst/>
          </a:prstGeom>
          <a:ln w="12700"/>
        </p:spPr>
        <p:txBody>
          <a:bodyPr anchor="ctr"/>
          <a:lstStyle>
            <a:lvl1pPr marL="0" indent="0" algn="ctr" defTabSz="1719028">
              <a:spcBef>
                <a:spcPts val="2200"/>
              </a:spcBef>
              <a:buClrTx/>
              <a:buSzTx/>
              <a:buNone/>
              <a:defRPr sz="2256" spc="188"/>
            </a:lvl1pPr>
          </a:lstStyle>
          <a:p>
            <a:r>
              <a:t>EDIT MASTER TEXT STYLES</a:t>
            </a:r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gment Det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Rectangle 4"/>
          <p:cNvSpPr/>
          <p:nvPr/>
        </p:nvSpPr>
        <p:spPr>
          <a:xfrm>
            <a:off x="-3" y="0"/>
            <a:ext cx="182882" cy="13716000"/>
          </a:xfrm>
          <a:prstGeom prst="rect">
            <a:avLst/>
          </a:prstGeom>
          <a:solidFill>
            <a:srgbClr val="D91E2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0" name="Rectangle 13"/>
          <p:cNvSpPr/>
          <p:nvPr/>
        </p:nvSpPr>
        <p:spPr>
          <a:xfrm>
            <a:off x="914400" y="1828801"/>
            <a:ext cx="22555200" cy="10972793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/>
            <a:endParaRPr/>
          </a:p>
        </p:txBody>
      </p:sp>
      <p:sp>
        <p:nvSpPr>
          <p:cNvPr id="361" name="Picture Placeholder 10"/>
          <p:cNvSpPr>
            <a:spLocks noGrp="1"/>
          </p:cNvSpPr>
          <p:nvPr>
            <p:ph type="pic" sz="half" idx="21"/>
          </p:nvPr>
        </p:nvSpPr>
        <p:spPr>
          <a:xfrm>
            <a:off x="914400" y="1828800"/>
            <a:ext cx="7991857" cy="10972800"/>
          </a:xfrm>
          <a:prstGeom prst="rect">
            <a:avLst/>
          </a:prstGeom>
          <a:ln w="12700"/>
        </p:spPr>
        <p:txBody>
          <a:bodyPr tIns="45719" bIns="45719">
            <a:noAutofit/>
          </a:bodyPr>
          <a:lstStyle/>
          <a:p>
            <a:endParaRPr/>
          </a:p>
        </p:txBody>
      </p:sp>
      <p:sp>
        <p:nvSpPr>
          <p:cNvPr id="3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91E2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63" name="TextBox 12"/>
          <p:cNvSpPr txBox="1"/>
          <p:nvPr/>
        </p:nvSpPr>
        <p:spPr>
          <a:xfrm>
            <a:off x="19893280" y="2842591"/>
            <a:ext cx="3393441" cy="7366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400" spc="200"/>
            </a:lvl1pPr>
          </a:lstStyle>
          <a:p>
            <a:r>
              <a:t>KEY RELATIONSHIPS</a:t>
            </a:r>
          </a:p>
        </p:txBody>
      </p:sp>
      <p:sp>
        <p:nvSpPr>
          <p:cNvPr id="364" name="Straight Connector 7"/>
          <p:cNvSpPr/>
          <p:nvPr/>
        </p:nvSpPr>
        <p:spPr>
          <a:xfrm flipH="1">
            <a:off x="8890000" y="2743199"/>
            <a:ext cx="1" cy="9143997"/>
          </a:xfrm>
          <a:prstGeom prst="line">
            <a:avLst/>
          </a:prstGeom>
          <a:ln w="12700">
            <a:solidFill>
              <a:srgbClr val="999999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365" name="Straight Connector 14"/>
          <p:cNvSpPr/>
          <p:nvPr/>
        </p:nvSpPr>
        <p:spPr>
          <a:xfrm flipH="1">
            <a:off x="19714515" y="2903187"/>
            <a:ext cx="1" cy="8984010"/>
          </a:xfrm>
          <a:prstGeom prst="line">
            <a:avLst/>
          </a:prstGeom>
          <a:ln w="12700">
            <a:solidFill>
              <a:srgbClr val="999999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366" name="Rectangle 18"/>
          <p:cNvSpPr txBox="1"/>
          <p:nvPr/>
        </p:nvSpPr>
        <p:spPr>
          <a:xfrm>
            <a:off x="9487027" y="7726233"/>
            <a:ext cx="9630285" cy="5511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>
              <a:defRPr sz="2400" spc="200"/>
            </a:lvl1pPr>
          </a:lstStyle>
          <a:p>
            <a:r>
              <a:t>PROVIDING VALUE TO OUR CUSTOMERS</a:t>
            </a:r>
          </a:p>
        </p:txBody>
      </p:sp>
      <p:sp>
        <p:nvSpPr>
          <p:cNvPr id="36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395586" y="8534397"/>
            <a:ext cx="9813164" cy="3352799"/>
          </a:xfrm>
          <a:prstGeom prst="rect">
            <a:avLst/>
          </a:prstGeom>
        </p:spPr>
        <p:txBody>
          <a:bodyPr/>
          <a:lstStyle>
            <a:lvl1pPr marL="342900" indent="-342900" defTabSz="1828754">
              <a:spcBef>
                <a:spcPts val="2400"/>
              </a:spcBef>
              <a:defRPr sz="2400"/>
            </a:lvl1pPr>
            <a:lvl2pPr marL="399010" indent="-399010" defTabSz="1828754">
              <a:spcBef>
                <a:spcPts val="2400"/>
              </a:spcBef>
              <a:defRPr sz="2400"/>
            </a:lvl2pPr>
            <a:lvl3pPr marL="804672" indent="-438911" defTabSz="1828754">
              <a:spcBef>
                <a:spcPts val="2400"/>
              </a:spcBef>
              <a:defRPr sz="2400"/>
            </a:lvl3pPr>
            <a:lvl4pPr marL="987552" indent="-438912" defTabSz="1828754">
              <a:spcBef>
                <a:spcPts val="2400"/>
              </a:spcBef>
              <a:defRPr sz="2400"/>
            </a:lvl4pPr>
            <a:lvl5pPr marL="1170432" indent="-438912" defTabSz="1828754">
              <a:spcBef>
                <a:spcPts val="2400"/>
              </a:spcBef>
              <a:defRPr sz="2400"/>
            </a:lvl5pPr>
          </a:lstStyle>
          <a:p>
            <a:r>
              <a:t>Edit Master text styles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68" name="TextBox 42"/>
          <p:cNvSpPr txBox="1"/>
          <p:nvPr/>
        </p:nvSpPr>
        <p:spPr>
          <a:xfrm>
            <a:off x="9578464" y="2834639"/>
            <a:ext cx="9447407" cy="3683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400" spc="200"/>
            </a:lvl1pPr>
          </a:lstStyle>
          <a:p>
            <a:r>
              <a:t>APPLICATIONS</a:t>
            </a:r>
          </a:p>
        </p:txBody>
      </p:sp>
      <p:sp>
        <p:nvSpPr>
          <p:cNvPr id="369" name="Straight Connector 59"/>
          <p:cNvSpPr/>
          <p:nvPr/>
        </p:nvSpPr>
        <p:spPr>
          <a:xfrm flipH="1" flipV="1">
            <a:off x="9395585" y="7315199"/>
            <a:ext cx="9813165" cy="1"/>
          </a:xfrm>
          <a:prstGeom prst="line">
            <a:avLst/>
          </a:prstGeom>
          <a:ln w="12700">
            <a:solidFill>
              <a:srgbClr val="999999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3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ingl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light-divi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14400" y="7093400"/>
            <a:ext cx="22555200" cy="778675"/>
          </a:xfrm>
          <a:prstGeom prst="rect">
            <a:avLst/>
          </a:prstGeom>
        </p:spPr>
        <p:txBody>
          <a:bodyPr lIns="182879" tIns="182879" rIns="182879" bIns="182879"/>
          <a:lstStyle>
            <a:lvl1pPr marL="0" indent="0" defTabSz="1828754">
              <a:spcBef>
                <a:spcPts val="2400"/>
              </a:spcBef>
              <a:buClrTx/>
              <a:buSzTx/>
              <a:buNone/>
              <a:tabLst>
                <a:tab pos="22148800" algn="r"/>
              </a:tabLst>
              <a:defRPr sz="2800" cap="all" spc="600"/>
            </a:lvl1pPr>
            <a:lvl2pPr marL="467359" indent="-284479" defTabSz="1828754">
              <a:spcBef>
                <a:spcPts val="2400"/>
              </a:spcBef>
              <a:buClrTx/>
              <a:tabLst>
                <a:tab pos="22148800" algn="r"/>
              </a:tabLst>
              <a:defRPr sz="2800" cap="all" spc="600"/>
            </a:lvl2pPr>
            <a:lvl3pPr marL="685800" indent="-320039" defTabSz="1828754">
              <a:spcBef>
                <a:spcPts val="2400"/>
              </a:spcBef>
              <a:buClrTx/>
              <a:tabLst>
                <a:tab pos="22148800" algn="r"/>
              </a:tabLst>
              <a:defRPr sz="2800" cap="all" spc="600"/>
            </a:lvl3pPr>
            <a:lvl4pPr marL="914400" indent="-365760" defTabSz="1828754">
              <a:spcBef>
                <a:spcPts val="2400"/>
              </a:spcBef>
              <a:buClrTx/>
              <a:tabLst>
                <a:tab pos="22148800" algn="r"/>
              </a:tabLst>
              <a:defRPr sz="2800" cap="all" spc="600"/>
            </a:lvl4pPr>
            <a:lvl5pPr marL="1158240" indent="-426720" defTabSz="1828754">
              <a:spcBef>
                <a:spcPts val="2400"/>
              </a:spcBef>
              <a:buClrTx/>
              <a:tabLst>
                <a:tab pos="22148800" algn="r"/>
              </a:tabLst>
              <a:defRPr sz="2800" cap="all" spc="600"/>
            </a:lvl5pPr>
          </a:lstStyle>
          <a:p>
            <a:r>
              <a:t>CLICK TO ENTER PRESENTER | DD MONTH 2017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78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914400" y="6016626"/>
            <a:ext cx="22555200" cy="1076325"/>
          </a:xfrm>
          <a:prstGeom prst="rect">
            <a:avLst/>
          </a:prstGeom>
          <a:ln w="12700"/>
        </p:spPr>
        <p:txBody>
          <a:bodyPr anchor="b"/>
          <a:lstStyle/>
          <a:p>
            <a:pPr marL="0" indent="0" defTabSz="1828754">
              <a:lnSpc>
                <a:spcPct val="90000"/>
              </a:lnSpc>
              <a:spcBef>
                <a:spcPts val="0"/>
              </a:spcBef>
              <a:buClrTx/>
              <a:buSzTx/>
              <a:buNone/>
              <a:tabLst>
                <a:tab pos="6146800" algn="l"/>
              </a:tabLst>
              <a:defRPr sz="6400" spc="-200">
                <a:solidFill>
                  <a:srgbClr val="D91E2A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pPr>
            <a:endParaRPr/>
          </a:p>
        </p:txBody>
      </p:sp>
      <p:pic>
        <p:nvPicPr>
          <p:cNvPr id="379" name="Picture 9" descr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" y="0"/>
            <a:ext cx="24198349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0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" y="0"/>
            <a:ext cx="24198349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" y="0"/>
            <a:ext cx="24198349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" y="0"/>
            <a:ext cx="24198349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475200" y="12344400"/>
            <a:ext cx="5689600" cy="7366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-content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Rectangle 4"/>
          <p:cNvSpPr/>
          <p:nvPr/>
        </p:nvSpPr>
        <p:spPr>
          <a:xfrm>
            <a:off x="-3" y="0"/>
            <a:ext cx="182882" cy="13716000"/>
          </a:xfrm>
          <a:prstGeom prst="rect">
            <a:avLst/>
          </a:prstGeom>
          <a:solidFill>
            <a:srgbClr val="535353"/>
          </a:solidFill>
          <a:ln w="3175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1" name="Rectangle 3"/>
          <p:cNvSpPr/>
          <p:nvPr/>
        </p:nvSpPr>
        <p:spPr>
          <a:xfrm>
            <a:off x="914400" y="1828800"/>
            <a:ext cx="22555200" cy="10972794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3" name="Picture Placeholder 5"/>
          <p:cNvSpPr>
            <a:spLocks noGrp="1"/>
          </p:cNvSpPr>
          <p:nvPr>
            <p:ph type="pic" idx="21"/>
          </p:nvPr>
        </p:nvSpPr>
        <p:spPr>
          <a:xfrm>
            <a:off x="920968" y="1828800"/>
            <a:ext cx="13099832" cy="10972800"/>
          </a:xfrm>
          <a:prstGeom prst="rect">
            <a:avLst/>
          </a:prstGeom>
          <a:ln w="12700"/>
        </p:spPr>
        <p:txBody>
          <a:bodyPr tIns="45719" bIns="45719">
            <a:noAutofit/>
          </a:bodyPr>
          <a:lstStyle/>
          <a:p>
            <a:endParaRPr/>
          </a:p>
        </p:txBody>
      </p:sp>
      <p:sp>
        <p:nvSpPr>
          <p:cNvPr id="40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4478000" y="2286000"/>
            <a:ext cx="8534400" cy="10058400"/>
          </a:xfrm>
          <a:prstGeom prst="rect">
            <a:avLst/>
          </a:prstGeom>
        </p:spPr>
        <p:txBody>
          <a:bodyPr lIns="0" tIns="0" rIns="0" bIns="0" anchor="ctr"/>
          <a:lstStyle>
            <a:lvl1pPr marL="365759" indent="-365759" defTabSz="1828754">
              <a:spcBef>
                <a:spcPts val="2400"/>
              </a:spcBef>
              <a:defRPr sz="3200"/>
            </a:lvl1pPr>
            <a:lvl2pPr marL="600891" indent="-418011" defTabSz="1828754">
              <a:spcBef>
                <a:spcPts val="2400"/>
              </a:spcBef>
              <a:defRPr sz="3200"/>
            </a:lvl2pPr>
            <a:lvl3pPr marL="853439" indent="-487679" defTabSz="1828754">
              <a:spcBef>
                <a:spcPts val="2400"/>
              </a:spcBef>
              <a:defRPr sz="3200"/>
            </a:lvl3pPr>
            <a:lvl4pPr marL="1080654" indent="-532014" defTabSz="1828754">
              <a:spcBef>
                <a:spcPts val="2400"/>
              </a:spcBef>
              <a:defRPr sz="3200"/>
            </a:lvl4pPr>
            <a:lvl5pPr marL="1316736" indent="-585216" defTabSz="1828754">
              <a:spcBef>
                <a:spcPts val="24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ln w="25400"/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ipl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"/>
          <p:cNvSpPr/>
          <p:nvPr/>
        </p:nvSpPr>
        <p:spPr>
          <a:xfrm>
            <a:off x="-3" y="0"/>
            <a:ext cx="182882" cy="13716000"/>
          </a:xfrm>
          <a:prstGeom prst="rect">
            <a:avLst/>
          </a:prstGeom>
          <a:solidFill>
            <a:srgbClr val="D91E2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" name="Rectangle 11"/>
          <p:cNvSpPr/>
          <p:nvPr/>
        </p:nvSpPr>
        <p:spPr>
          <a:xfrm>
            <a:off x="914400" y="1828801"/>
            <a:ext cx="22555200" cy="10972793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649200" y="2286004"/>
            <a:ext cx="10350500" cy="10058397"/>
          </a:xfrm>
          <a:prstGeom prst="rect">
            <a:avLst/>
          </a:prstGeom>
        </p:spPr>
        <p:txBody>
          <a:bodyPr/>
          <a:lstStyle>
            <a:lvl1pPr marL="365759" indent="-365759" defTabSz="1828754">
              <a:spcBef>
                <a:spcPts val="2400"/>
              </a:spcBef>
              <a:defRPr sz="3200"/>
            </a:lvl1pPr>
            <a:lvl2pPr marL="600891" indent="-418011" defTabSz="1828754">
              <a:spcBef>
                <a:spcPts val="2400"/>
              </a:spcBef>
              <a:defRPr sz="3200"/>
            </a:lvl2pPr>
            <a:lvl3pPr marL="853439" indent="-487679" defTabSz="1828754">
              <a:spcBef>
                <a:spcPts val="2400"/>
              </a:spcBef>
              <a:defRPr sz="3200"/>
            </a:lvl3pPr>
            <a:lvl4pPr marL="1080654" indent="-532014" defTabSz="1828754">
              <a:spcBef>
                <a:spcPts val="2400"/>
              </a:spcBef>
              <a:defRPr sz="3200"/>
            </a:lvl4pPr>
            <a:lvl5pPr marL="1219200" indent="-487680" defTabSz="1828754">
              <a:spcBef>
                <a:spcPts val="24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traight Connector 5"/>
          <p:cNvSpPr/>
          <p:nvPr/>
        </p:nvSpPr>
        <p:spPr>
          <a:xfrm flipH="1">
            <a:off x="12191999" y="2286004"/>
            <a:ext cx="1" cy="10058397"/>
          </a:xfrm>
          <a:prstGeom prst="line">
            <a:avLst/>
          </a:prstGeom>
          <a:ln w="12700">
            <a:solidFill>
              <a:srgbClr val="999999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5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91E2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ad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4"/>
          <p:cNvSpPr/>
          <p:nvPr/>
        </p:nvSpPr>
        <p:spPr>
          <a:xfrm>
            <a:off x="-3" y="0"/>
            <a:ext cx="182882" cy="13716000"/>
          </a:xfrm>
          <a:prstGeom prst="rect">
            <a:avLst/>
          </a:prstGeom>
          <a:solidFill>
            <a:srgbClr val="D91E2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" name="Rectangle 13"/>
          <p:cNvSpPr/>
          <p:nvPr/>
        </p:nvSpPr>
        <p:spPr>
          <a:xfrm>
            <a:off x="914400" y="1828801"/>
            <a:ext cx="22555200" cy="10972793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0" name="Straight Connector 14"/>
          <p:cNvSpPr/>
          <p:nvPr/>
        </p:nvSpPr>
        <p:spPr>
          <a:xfrm flipH="1">
            <a:off x="12191999" y="2286004"/>
            <a:ext cx="1" cy="10058397"/>
          </a:xfrm>
          <a:prstGeom prst="line">
            <a:avLst/>
          </a:prstGeom>
          <a:ln w="12700">
            <a:solidFill>
              <a:srgbClr val="999999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91E2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649200" y="2286004"/>
            <a:ext cx="10350500" cy="5257799"/>
          </a:xfrm>
          <a:prstGeom prst="rect">
            <a:avLst/>
          </a:prstGeom>
        </p:spPr>
        <p:txBody>
          <a:bodyPr/>
          <a:lstStyle>
            <a:lvl1pPr marL="365759" indent="-365759" defTabSz="1828754">
              <a:spcBef>
                <a:spcPts val="2400"/>
              </a:spcBef>
              <a:defRPr sz="3200"/>
            </a:lvl1pPr>
            <a:lvl2pPr marL="600891" indent="-418011" defTabSz="1828754">
              <a:spcBef>
                <a:spcPts val="2400"/>
              </a:spcBef>
              <a:defRPr sz="3200"/>
            </a:lvl2pPr>
            <a:lvl3pPr marL="853439" indent="-487679" defTabSz="1828754">
              <a:spcBef>
                <a:spcPts val="2400"/>
              </a:spcBef>
              <a:defRPr sz="3200"/>
            </a:lvl3pPr>
            <a:lvl4pPr marL="1080654" indent="-532014" defTabSz="1828754">
              <a:spcBef>
                <a:spcPts val="2400"/>
              </a:spcBef>
              <a:defRPr sz="3200"/>
            </a:lvl4pPr>
            <a:lvl5pPr marL="1219200" indent="-487680" defTabSz="1828754">
              <a:spcBef>
                <a:spcPts val="24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ingle-content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2" name="Picture Placeholder 5"/>
          <p:cNvSpPr>
            <a:spLocks noGrp="1"/>
          </p:cNvSpPr>
          <p:nvPr>
            <p:ph type="pic" idx="21"/>
          </p:nvPr>
        </p:nvSpPr>
        <p:spPr>
          <a:xfrm>
            <a:off x="920968" y="1828800"/>
            <a:ext cx="13099832" cy="10972800"/>
          </a:xfrm>
          <a:prstGeom prst="rect">
            <a:avLst/>
          </a:prstGeom>
          <a:ln w="12700"/>
        </p:spPr>
        <p:txBody>
          <a:bodyPr tIns="45719" bIns="45719">
            <a:noAutofit/>
          </a:bodyPr>
          <a:lstStyle/>
          <a:p>
            <a:endParaRPr/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4478000" y="2286000"/>
            <a:ext cx="8534400" cy="10058400"/>
          </a:xfrm>
          <a:prstGeom prst="rect">
            <a:avLst/>
          </a:prstGeom>
          <a:ln w="12700"/>
        </p:spPr>
        <p:txBody>
          <a:bodyPr lIns="0" tIns="0" rIns="0" bIns="0" anchor="ctr"/>
          <a:lstStyle>
            <a:lvl1pPr marL="365759" indent="-365759" defTabSz="1828754">
              <a:spcBef>
                <a:spcPts val="2400"/>
              </a:spcBef>
              <a:defRPr sz="3200"/>
            </a:lvl1pPr>
            <a:lvl2pPr marL="600891" indent="-418011" defTabSz="1828754">
              <a:spcBef>
                <a:spcPts val="2400"/>
              </a:spcBef>
              <a:defRPr sz="3200"/>
            </a:lvl2pPr>
            <a:lvl3pPr marL="853439" indent="-487679" defTabSz="1828754">
              <a:spcBef>
                <a:spcPts val="2400"/>
              </a:spcBef>
              <a:defRPr sz="3200"/>
            </a:lvl3pPr>
            <a:lvl4pPr marL="1080654" indent="-532014" defTabSz="1828754">
              <a:spcBef>
                <a:spcPts val="2400"/>
              </a:spcBef>
              <a:defRPr sz="3200"/>
            </a:lvl4pPr>
            <a:lvl5pPr marL="1316736" indent="-585216" defTabSz="1828754">
              <a:spcBef>
                <a:spcPts val="24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ingle-content-picture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1"/>
          <p:cNvSpPr/>
          <p:nvPr/>
        </p:nvSpPr>
        <p:spPr>
          <a:xfrm>
            <a:off x="14020800" y="1828793"/>
            <a:ext cx="9448800" cy="10972800"/>
          </a:xfrm>
          <a:prstGeom prst="rect">
            <a:avLst/>
          </a:prstGeom>
          <a:solidFill>
            <a:srgbClr val="00436D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Picture Placeholder 5"/>
          <p:cNvSpPr>
            <a:spLocks noGrp="1"/>
          </p:cNvSpPr>
          <p:nvPr>
            <p:ph type="pic" idx="21"/>
          </p:nvPr>
        </p:nvSpPr>
        <p:spPr>
          <a:xfrm>
            <a:off x="920965" y="1828800"/>
            <a:ext cx="13099836" cy="10972800"/>
          </a:xfrm>
          <a:prstGeom prst="rect">
            <a:avLst/>
          </a:prstGeom>
          <a:ln w="12700"/>
        </p:spPr>
        <p:txBody>
          <a:bodyPr tIns="45719" bIns="45719">
            <a:noAutofit/>
          </a:bodyPr>
          <a:lstStyle/>
          <a:p>
            <a:endParaRPr/>
          </a:p>
        </p:txBody>
      </p:sp>
      <p:sp>
        <p:nvSpPr>
          <p:cNvPr id="9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4478000" y="1828795"/>
            <a:ext cx="8534400" cy="10972813"/>
          </a:xfrm>
          <a:prstGeom prst="rect">
            <a:avLst/>
          </a:prstGeom>
          <a:ln w="12700"/>
        </p:spPr>
        <p:txBody>
          <a:bodyPr lIns="0" tIns="0" rIns="0" bIns="0" anchor="ctr"/>
          <a:lstStyle>
            <a:lvl1pPr marL="365759" indent="-365759" defTabSz="1828754">
              <a:spcBef>
                <a:spcPts val="2400"/>
              </a:spcBef>
              <a:buClr>
                <a:srgbClr val="FFFFFF"/>
              </a:buClr>
              <a:defRPr sz="3200">
                <a:solidFill>
                  <a:srgbClr val="FFFFFF"/>
                </a:solidFill>
              </a:defRPr>
            </a:lvl1pPr>
            <a:lvl2pPr marL="600891" indent="-418011" defTabSz="1828754">
              <a:spcBef>
                <a:spcPts val="2400"/>
              </a:spcBef>
              <a:buClr>
                <a:srgbClr val="FFFFFF"/>
              </a:buClr>
              <a:defRPr sz="3200">
                <a:solidFill>
                  <a:srgbClr val="FFFFFF"/>
                </a:solidFill>
              </a:defRPr>
            </a:lvl2pPr>
            <a:lvl3pPr marL="853439" indent="-487679" defTabSz="1828754">
              <a:spcBef>
                <a:spcPts val="2400"/>
              </a:spcBef>
              <a:buClr>
                <a:srgbClr val="FFFFFF"/>
              </a:buClr>
              <a:defRPr sz="3200">
                <a:solidFill>
                  <a:srgbClr val="FFFFFF"/>
                </a:solidFill>
              </a:defRPr>
            </a:lvl3pPr>
            <a:lvl4pPr marL="1080654" indent="-532014" defTabSz="1828754">
              <a:spcBef>
                <a:spcPts val="2400"/>
              </a:spcBef>
              <a:buClr>
                <a:srgbClr val="FFFFFF"/>
              </a:buClr>
              <a:defRPr sz="3200">
                <a:solidFill>
                  <a:srgbClr val="FFFFFF"/>
                </a:solidFill>
              </a:defRPr>
            </a:lvl4pPr>
            <a:lvl5pPr marL="1316736" indent="-585216" defTabSz="1828754">
              <a:spcBef>
                <a:spcPts val="2400"/>
              </a:spcBef>
              <a:buClr>
                <a:srgbClr val="FFFFFF"/>
              </a:buClr>
              <a:defRPr sz="3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to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4"/>
          <p:cNvSpPr/>
          <p:nvPr/>
        </p:nvSpPr>
        <p:spPr>
          <a:xfrm>
            <a:off x="-3" y="0"/>
            <a:ext cx="182882" cy="13716000"/>
          </a:xfrm>
          <a:prstGeom prst="rect">
            <a:avLst/>
          </a:prstGeom>
          <a:solidFill>
            <a:srgbClr val="D91E2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9" name="Rectangle 6"/>
          <p:cNvSpPr/>
          <p:nvPr/>
        </p:nvSpPr>
        <p:spPr>
          <a:xfrm>
            <a:off x="914400" y="914397"/>
            <a:ext cx="22555200" cy="11887197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-pictur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4"/>
          <p:cNvSpPr/>
          <p:nvPr/>
        </p:nvSpPr>
        <p:spPr>
          <a:xfrm>
            <a:off x="-3" y="0"/>
            <a:ext cx="182882" cy="13716000"/>
          </a:xfrm>
          <a:prstGeom prst="rect">
            <a:avLst/>
          </a:prstGeom>
          <a:solidFill>
            <a:srgbClr val="D91E2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0" name="Picture Placeholder 4"/>
          <p:cNvSpPr>
            <a:spLocks noGrp="1"/>
          </p:cNvSpPr>
          <p:nvPr>
            <p:ph type="pic" idx="21"/>
          </p:nvPr>
        </p:nvSpPr>
        <p:spPr>
          <a:xfrm>
            <a:off x="914400" y="914400"/>
            <a:ext cx="22555200" cy="11887200"/>
          </a:xfrm>
          <a:prstGeom prst="rect">
            <a:avLst/>
          </a:prstGeom>
          <a:ln w="12700"/>
        </p:spPr>
        <p:txBody>
          <a:bodyPr tIns="45719" bIns="45719">
            <a:noAutofit/>
          </a:bodyPr>
          <a:lstStyle/>
          <a:p>
            <a:endParaRPr/>
          </a:p>
        </p:txBody>
      </p:sp>
      <p:sp>
        <p:nvSpPr>
          <p:cNvPr id="141" name="Rectangle 6"/>
          <p:cNvSpPr/>
          <p:nvPr/>
        </p:nvSpPr>
        <p:spPr>
          <a:xfrm>
            <a:off x="-3" y="0"/>
            <a:ext cx="182882" cy="13716000"/>
          </a:xfrm>
          <a:prstGeom prst="rect">
            <a:avLst/>
          </a:prstGeom>
          <a:solidFill>
            <a:srgbClr val="D91E2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14400" y="5660754"/>
            <a:ext cx="11277600" cy="2394502"/>
          </a:xfrm>
          <a:prstGeom prst="rect">
            <a:avLst/>
          </a:prstGeom>
          <a:solidFill>
            <a:srgbClr val="FFFFFF"/>
          </a:solidFill>
        </p:spPr>
        <p:txBody>
          <a:bodyPr lIns="548640" tIns="548640" rIns="548640" bIns="548640" anchor="ctr"/>
          <a:lstStyle>
            <a:lvl1pPr marL="0" indent="0" defTabSz="1828754">
              <a:lnSpc>
                <a:spcPct val="90000"/>
              </a:lnSpc>
              <a:spcBef>
                <a:spcPts val="2400"/>
              </a:spcBef>
              <a:buClrTx/>
              <a:buSzTx/>
              <a:buNone/>
              <a:defRPr sz="4800">
                <a:latin typeface="Source Sans Pro Black"/>
                <a:ea typeface="Source Sans Pro Black"/>
                <a:cs typeface="Source Sans Pro Black"/>
                <a:sym typeface="Source Sans Pro Black"/>
              </a:defRPr>
            </a:lvl1pPr>
            <a:lvl2pPr marL="0" indent="0" defTabSz="1828754">
              <a:lnSpc>
                <a:spcPct val="90000"/>
              </a:lnSpc>
              <a:spcBef>
                <a:spcPts val="2400"/>
              </a:spcBef>
              <a:buClrTx/>
              <a:buSzTx/>
              <a:buNone/>
              <a:defRPr sz="4800">
                <a:latin typeface="Source Sans Pro Black"/>
                <a:ea typeface="Source Sans Pro Black"/>
                <a:cs typeface="Source Sans Pro Black"/>
                <a:sym typeface="Source Sans Pro Black"/>
              </a:defRPr>
            </a:lvl2pPr>
            <a:lvl3pPr marL="0" indent="182879" defTabSz="1828754">
              <a:lnSpc>
                <a:spcPct val="90000"/>
              </a:lnSpc>
              <a:spcBef>
                <a:spcPts val="2400"/>
              </a:spcBef>
              <a:buClrTx/>
              <a:buSzTx/>
              <a:buNone/>
              <a:defRPr sz="4800">
                <a:latin typeface="Source Sans Pro Black"/>
                <a:ea typeface="Source Sans Pro Black"/>
                <a:cs typeface="Source Sans Pro Black"/>
                <a:sym typeface="Source Sans Pro Black"/>
              </a:defRPr>
            </a:lvl3pPr>
            <a:lvl4pPr marL="0" indent="365759" defTabSz="1828754">
              <a:lnSpc>
                <a:spcPct val="90000"/>
              </a:lnSpc>
              <a:spcBef>
                <a:spcPts val="2400"/>
              </a:spcBef>
              <a:buClrTx/>
              <a:buSzTx/>
              <a:buNone/>
              <a:defRPr sz="4800">
                <a:latin typeface="Source Sans Pro Black"/>
                <a:ea typeface="Source Sans Pro Black"/>
                <a:cs typeface="Source Sans Pro Black"/>
                <a:sym typeface="Source Sans Pro Black"/>
              </a:defRPr>
            </a:lvl4pPr>
            <a:lvl5pPr marL="1280160" indent="-731520" defTabSz="1828754">
              <a:lnSpc>
                <a:spcPct val="90000"/>
              </a:lnSpc>
              <a:spcBef>
                <a:spcPts val="2400"/>
              </a:spcBef>
              <a:buClrTx/>
              <a:defRPr sz="4800">
                <a:latin typeface="Source Sans Pro Black"/>
                <a:ea typeface="Source Sans Pro Black"/>
                <a:cs typeface="Source Sans Pro Black"/>
                <a:sym typeface="Source Sans Pro Blac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/>
        </p:nvSpPr>
        <p:spPr>
          <a:xfrm>
            <a:off x="-3" y="0"/>
            <a:ext cx="182882" cy="13716000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Rectangle 7"/>
          <p:cNvSpPr/>
          <p:nvPr/>
        </p:nvSpPr>
        <p:spPr>
          <a:xfrm>
            <a:off x="914400" y="1828801"/>
            <a:ext cx="22555200" cy="10972793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358900" y="2286000"/>
            <a:ext cx="21640800" cy="1005840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914400" y="0"/>
            <a:ext cx="22555200" cy="182880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14397" y="13138150"/>
            <a:ext cx="238722" cy="2413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5" r:id="rId5"/>
    <p:sldLayoutId id="2147483656" r:id="rId6"/>
    <p:sldLayoutId id="2147483658" r:id="rId7"/>
    <p:sldLayoutId id="2147483659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4" r:id="rId21"/>
  </p:sldLayoutIdLst>
  <p:transition spd="med"/>
  <p:txStyles>
    <p:titleStyle>
      <a:lvl1pPr marL="0" marR="0" indent="0" algn="l" defTabSz="1828754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-100" baseline="0">
          <a:solidFill>
            <a:srgbClr val="535353"/>
          </a:solidFill>
          <a:uFillTx/>
          <a:latin typeface="Source Sans Pro"/>
          <a:ea typeface="Source Sans Pro"/>
          <a:cs typeface="Source Sans Pro"/>
          <a:sym typeface="Source Sans Pro"/>
        </a:defRPr>
      </a:lvl1pPr>
      <a:lvl2pPr marL="0" marR="0" indent="0" algn="l" defTabSz="1828754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-100" baseline="0">
          <a:solidFill>
            <a:srgbClr val="535353"/>
          </a:solidFill>
          <a:uFillTx/>
          <a:latin typeface="Source Sans Pro"/>
          <a:ea typeface="Source Sans Pro"/>
          <a:cs typeface="Source Sans Pro"/>
          <a:sym typeface="Source Sans Pro"/>
        </a:defRPr>
      </a:lvl2pPr>
      <a:lvl3pPr marL="0" marR="0" indent="0" algn="l" defTabSz="1828754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-100" baseline="0">
          <a:solidFill>
            <a:srgbClr val="535353"/>
          </a:solidFill>
          <a:uFillTx/>
          <a:latin typeface="Source Sans Pro"/>
          <a:ea typeface="Source Sans Pro"/>
          <a:cs typeface="Source Sans Pro"/>
          <a:sym typeface="Source Sans Pro"/>
        </a:defRPr>
      </a:lvl3pPr>
      <a:lvl4pPr marL="0" marR="0" indent="0" algn="l" defTabSz="1828754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-100" baseline="0">
          <a:solidFill>
            <a:srgbClr val="535353"/>
          </a:solidFill>
          <a:uFillTx/>
          <a:latin typeface="Source Sans Pro"/>
          <a:ea typeface="Source Sans Pro"/>
          <a:cs typeface="Source Sans Pro"/>
          <a:sym typeface="Source Sans Pro"/>
        </a:defRPr>
      </a:lvl4pPr>
      <a:lvl5pPr marL="0" marR="0" indent="0" algn="l" defTabSz="1828754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-100" baseline="0">
          <a:solidFill>
            <a:srgbClr val="535353"/>
          </a:solidFill>
          <a:uFillTx/>
          <a:latin typeface="Source Sans Pro"/>
          <a:ea typeface="Source Sans Pro"/>
          <a:cs typeface="Source Sans Pro"/>
          <a:sym typeface="Source Sans Pro"/>
        </a:defRPr>
      </a:lvl5pPr>
      <a:lvl6pPr marL="0" marR="0" indent="0" algn="l" defTabSz="1828754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-100" baseline="0">
          <a:solidFill>
            <a:srgbClr val="535353"/>
          </a:solidFill>
          <a:uFillTx/>
          <a:latin typeface="Source Sans Pro"/>
          <a:ea typeface="Source Sans Pro"/>
          <a:cs typeface="Source Sans Pro"/>
          <a:sym typeface="Source Sans Pro"/>
        </a:defRPr>
      </a:lvl6pPr>
      <a:lvl7pPr marL="0" marR="0" indent="0" algn="l" defTabSz="1828754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-100" baseline="0">
          <a:solidFill>
            <a:srgbClr val="535353"/>
          </a:solidFill>
          <a:uFillTx/>
          <a:latin typeface="Source Sans Pro"/>
          <a:ea typeface="Source Sans Pro"/>
          <a:cs typeface="Source Sans Pro"/>
          <a:sym typeface="Source Sans Pro"/>
        </a:defRPr>
      </a:lvl7pPr>
      <a:lvl8pPr marL="0" marR="0" indent="0" algn="l" defTabSz="1828754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-100" baseline="0">
          <a:solidFill>
            <a:srgbClr val="535353"/>
          </a:solidFill>
          <a:uFillTx/>
          <a:latin typeface="Source Sans Pro"/>
          <a:ea typeface="Source Sans Pro"/>
          <a:cs typeface="Source Sans Pro"/>
          <a:sym typeface="Source Sans Pro"/>
        </a:defRPr>
      </a:lvl8pPr>
      <a:lvl9pPr marL="0" marR="0" indent="0" algn="l" defTabSz="1828754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-100" baseline="0">
          <a:solidFill>
            <a:srgbClr val="535353"/>
          </a:solidFill>
          <a:uFillTx/>
          <a:latin typeface="Source Sans Pro"/>
          <a:ea typeface="Source Sans Pro"/>
          <a:cs typeface="Source Sans Pro"/>
          <a:sym typeface="Source Sans Pro"/>
        </a:defRPr>
      </a:lvl9pPr>
    </p:titleStyle>
    <p:bodyStyle>
      <a:lvl1pPr marL="329183" marR="0" indent="-329183" algn="l" defTabSz="1371565" rtl="0" latinLnBrk="0">
        <a:lnSpc>
          <a:spcPct val="95000"/>
        </a:lnSpc>
        <a:spcBef>
          <a:spcPts val="1200"/>
        </a:spcBef>
        <a:spcAft>
          <a:spcPts val="0"/>
        </a:spcAft>
        <a:buClr>
          <a:srgbClr val="D91E2A"/>
        </a:buClr>
        <a:buSzPct val="100000"/>
        <a:buFontTx/>
        <a:buChar char="▪"/>
        <a:tabLst/>
        <a:defRPr sz="3600" b="0" i="0" u="none" strike="noStrike" cap="none" spc="0" baseline="0">
          <a:solidFill>
            <a:srgbClr val="555555"/>
          </a:solidFill>
          <a:uFillTx/>
          <a:latin typeface="Source Sans Pro"/>
          <a:ea typeface="Source Sans Pro"/>
          <a:cs typeface="Source Sans Pro"/>
          <a:sym typeface="Source Sans Pro"/>
        </a:defRPr>
      </a:lvl1pPr>
      <a:lvl2pPr marL="548639" marR="0" indent="-365759" algn="l" defTabSz="1371565" rtl="0" latinLnBrk="0">
        <a:lnSpc>
          <a:spcPct val="95000"/>
        </a:lnSpc>
        <a:spcBef>
          <a:spcPts val="1200"/>
        </a:spcBef>
        <a:spcAft>
          <a:spcPts val="0"/>
        </a:spcAft>
        <a:buClr>
          <a:srgbClr val="D91E2A"/>
        </a:buClr>
        <a:buSzPct val="100000"/>
        <a:buFontTx/>
        <a:buChar char="▪"/>
        <a:tabLst/>
        <a:defRPr sz="3600" b="0" i="0" u="none" strike="noStrike" cap="none" spc="0" baseline="0">
          <a:solidFill>
            <a:srgbClr val="555555"/>
          </a:solidFill>
          <a:uFillTx/>
          <a:latin typeface="Source Sans Pro"/>
          <a:ea typeface="Source Sans Pro"/>
          <a:cs typeface="Source Sans Pro"/>
          <a:sym typeface="Source Sans Pro"/>
        </a:defRPr>
      </a:lvl2pPr>
      <a:lvl3pPr marL="777239" marR="0" indent="-411479" algn="l" defTabSz="1371565" rtl="0" latinLnBrk="0">
        <a:lnSpc>
          <a:spcPct val="95000"/>
        </a:lnSpc>
        <a:spcBef>
          <a:spcPts val="1200"/>
        </a:spcBef>
        <a:spcAft>
          <a:spcPts val="0"/>
        </a:spcAft>
        <a:buClr>
          <a:srgbClr val="D91E2A"/>
        </a:buClr>
        <a:buSzPct val="100000"/>
        <a:buFontTx/>
        <a:buChar char="▪"/>
        <a:tabLst/>
        <a:defRPr sz="3600" b="0" i="0" u="none" strike="noStrike" cap="none" spc="0" baseline="0">
          <a:solidFill>
            <a:srgbClr val="555555"/>
          </a:solidFill>
          <a:uFillTx/>
          <a:latin typeface="Source Sans Pro"/>
          <a:ea typeface="Source Sans Pro"/>
          <a:cs typeface="Source Sans Pro"/>
          <a:sym typeface="Source Sans Pro"/>
        </a:defRPr>
      </a:lvl3pPr>
      <a:lvl4pPr marL="1018902" marR="0" indent="-470262" algn="l" defTabSz="1371565" rtl="0" latinLnBrk="0">
        <a:lnSpc>
          <a:spcPct val="95000"/>
        </a:lnSpc>
        <a:spcBef>
          <a:spcPts val="1200"/>
        </a:spcBef>
        <a:spcAft>
          <a:spcPts val="0"/>
        </a:spcAft>
        <a:buClr>
          <a:srgbClr val="D91E2A"/>
        </a:buClr>
        <a:buSzPct val="100000"/>
        <a:buFontTx/>
        <a:buChar char="▪"/>
        <a:tabLst/>
        <a:defRPr sz="3600" b="0" i="0" u="none" strike="noStrike" cap="none" spc="0" baseline="0">
          <a:solidFill>
            <a:srgbClr val="555555"/>
          </a:solidFill>
          <a:uFillTx/>
          <a:latin typeface="Source Sans Pro"/>
          <a:ea typeface="Source Sans Pro"/>
          <a:cs typeface="Source Sans Pro"/>
          <a:sym typeface="Source Sans Pro"/>
        </a:defRPr>
      </a:lvl4pPr>
      <a:lvl5pPr marL="1201782" marR="0" indent="-470262" algn="l" defTabSz="1371565" rtl="0" latinLnBrk="0">
        <a:lnSpc>
          <a:spcPct val="95000"/>
        </a:lnSpc>
        <a:spcBef>
          <a:spcPts val="1200"/>
        </a:spcBef>
        <a:spcAft>
          <a:spcPts val="0"/>
        </a:spcAft>
        <a:buClr>
          <a:srgbClr val="D91E2A"/>
        </a:buClr>
        <a:buSzPct val="100000"/>
        <a:buFontTx/>
        <a:buChar char="▪"/>
        <a:tabLst/>
        <a:defRPr sz="3600" b="0" i="0" u="none" strike="noStrike" cap="none" spc="0" baseline="0">
          <a:solidFill>
            <a:srgbClr val="555555"/>
          </a:solidFill>
          <a:uFillTx/>
          <a:latin typeface="Source Sans Pro"/>
          <a:ea typeface="Source Sans Pro"/>
          <a:cs typeface="Source Sans Pro"/>
          <a:sym typeface="Source Sans Pro"/>
        </a:defRPr>
      </a:lvl5pPr>
      <a:lvl6pPr marL="2743131" marR="0" indent="-457187" algn="l" defTabSz="1371565" rtl="0" latinLnBrk="0">
        <a:lnSpc>
          <a:spcPct val="95000"/>
        </a:lnSpc>
        <a:spcBef>
          <a:spcPts val="1200"/>
        </a:spcBef>
        <a:spcAft>
          <a:spcPts val="0"/>
        </a:spcAft>
        <a:buClr>
          <a:srgbClr val="D91E2A"/>
        </a:buClr>
        <a:buSzPct val="100000"/>
        <a:buFontTx/>
        <a:buChar char="•"/>
        <a:tabLst/>
        <a:defRPr sz="3600" b="0" i="0" u="none" strike="noStrike" cap="none" spc="0" baseline="0">
          <a:solidFill>
            <a:srgbClr val="555555"/>
          </a:solidFill>
          <a:uFillTx/>
          <a:latin typeface="Source Sans Pro"/>
          <a:ea typeface="Source Sans Pro"/>
          <a:cs typeface="Source Sans Pro"/>
          <a:sym typeface="Source Sans Pro"/>
        </a:defRPr>
      </a:lvl6pPr>
      <a:lvl7pPr marL="3200319" marR="0" indent="-457187" algn="l" defTabSz="1371565" rtl="0" latinLnBrk="0">
        <a:lnSpc>
          <a:spcPct val="95000"/>
        </a:lnSpc>
        <a:spcBef>
          <a:spcPts val="1200"/>
        </a:spcBef>
        <a:spcAft>
          <a:spcPts val="0"/>
        </a:spcAft>
        <a:buClr>
          <a:srgbClr val="D91E2A"/>
        </a:buClr>
        <a:buSzPct val="100000"/>
        <a:buFontTx/>
        <a:buChar char="•"/>
        <a:tabLst/>
        <a:defRPr sz="3600" b="0" i="0" u="none" strike="noStrike" cap="none" spc="0" baseline="0">
          <a:solidFill>
            <a:srgbClr val="555555"/>
          </a:solidFill>
          <a:uFillTx/>
          <a:latin typeface="Source Sans Pro"/>
          <a:ea typeface="Source Sans Pro"/>
          <a:cs typeface="Source Sans Pro"/>
          <a:sym typeface="Source Sans Pro"/>
        </a:defRPr>
      </a:lvl7pPr>
      <a:lvl8pPr marL="3657507" marR="0" indent="-457187" algn="l" defTabSz="1371565" rtl="0" latinLnBrk="0">
        <a:lnSpc>
          <a:spcPct val="95000"/>
        </a:lnSpc>
        <a:spcBef>
          <a:spcPts val="1200"/>
        </a:spcBef>
        <a:spcAft>
          <a:spcPts val="0"/>
        </a:spcAft>
        <a:buClr>
          <a:srgbClr val="D91E2A"/>
        </a:buClr>
        <a:buSzPct val="100000"/>
        <a:buFontTx/>
        <a:buChar char="•"/>
        <a:tabLst/>
        <a:defRPr sz="3600" b="0" i="0" u="none" strike="noStrike" cap="none" spc="0" baseline="0">
          <a:solidFill>
            <a:srgbClr val="555555"/>
          </a:solidFill>
          <a:uFillTx/>
          <a:latin typeface="Source Sans Pro"/>
          <a:ea typeface="Source Sans Pro"/>
          <a:cs typeface="Source Sans Pro"/>
          <a:sym typeface="Source Sans Pro"/>
        </a:defRPr>
      </a:lvl8pPr>
      <a:lvl9pPr marL="4114696" marR="0" indent="-457187" algn="l" defTabSz="1371565" rtl="0" latinLnBrk="0">
        <a:lnSpc>
          <a:spcPct val="95000"/>
        </a:lnSpc>
        <a:spcBef>
          <a:spcPts val="1200"/>
        </a:spcBef>
        <a:spcAft>
          <a:spcPts val="0"/>
        </a:spcAft>
        <a:buClr>
          <a:srgbClr val="D91E2A"/>
        </a:buClr>
        <a:buSzPct val="100000"/>
        <a:buFontTx/>
        <a:buChar char="•"/>
        <a:tabLst/>
        <a:defRPr sz="3600" b="0" i="0" u="none" strike="noStrike" cap="none" spc="0" baseline="0">
          <a:solidFill>
            <a:srgbClr val="555555"/>
          </a:solidFill>
          <a:uFillTx/>
          <a:latin typeface="Source Sans Pro"/>
          <a:ea typeface="Source Sans Pro"/>
          <a:cs typeface="Source Sans Pro"/>
          <a:sym typeface="Source Sans Pro"/>
        </a:defRPr>
      </a:lvl9pPr>
    </p:bodyStyle>
    <p:otherStyle>
      <a:lvl1pPr marL="0" marR="0" indent="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1pPr>
      <a:lvl2pPr marL="0" marR="0" indent="4572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2pPr>
      <a:lvl3pPr marL="0" marR="0" indent="9144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3pPr>
      <a:lvl4pPr marL="0" marR="0" indent="13716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4pPr>
      <a:lvl5pPr marL="0" marR="0" indent="18288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5pPr>
      <a:lvl6pPr marL="0" marR="0" indent="22860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6pPr>
      <a:lvl7pPr marL="0" marR="0" indent="27432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7pPr>
      <a:lvl8pPr marL="0" marR="0" indent="32004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8pPr>
      <a:lvl9pPr marL="0" marR="0" indent="36576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labs.com/products/wireless/mesh-networking/z-wave/benefits/technology/global-region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Picture Placeholder 7" descr="Picture Placeholder 7"/>
          <p:cNvPicPr>
            <a:picLocks noChangeAspect="1"/>
          </p:cNvPicPr>
          <p:nvPr/>
        </p:nvPicPr>
        <p:blipFill>
          <a:blip r:embed="rId3"/>
          <a:srcRect l="10344" r="10343"/>
          <a:stretch>
            <a:fillRect/>
          </a:stretch>
        </p:blipFill>
        <p:spPr>
          <a:xfrm>
            <a:off x="-111522" y="-2272850"/>
            <a:ext cx="24521981" cy="20540328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Rounded Rectangle"/>
          <p:cNvSpPr/>
          <p:nvPr/>
        </p:nvSpPr>
        <p:spPr>
          <a:xfrm>
            <a:off x="-2679745" y="3727807"/>
            <a:ext cx="31198302" cy="5717463"/>
          </a:xfrm>
          <a:prstGeom prst="roundRect">
            <a:avLst>
              <a:gd name="adj" fmla="val 6926"/>
            </a:avLst>
          </a:prstGeom>
          <a:solidFill>
            <a:srgbClr val="FFFFFF">
              <a:alpha val="61454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41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536153">
              <a:tabLst>
                <a:tab pos="5156200" algn="l"/>
              </a:tabLst>
              <a:defRPr sz="5376" spc="-168">
                <a:solidFill>
                  <a:srgbClr val="4A3F28"/>
                </a:solidFill>
              </a:defRPr>
            </a:lvl1pPr>
          </a:lstStyle>
          <a:p>
            <a:r>
              <a:t>Z-Wave Overview</a:t>
            </a:r>
          </a:p>
        </p:txBody>
      </p:sp>
      <p:sp>
        <p:nvSpPr>
          <p:cNvPr id="417" name="Subtitle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1481290">
              <a:spcBef>
                <a:spcPts val="1900"/>
              </a:spcBef>
              <a:tabLst>
                <a:tab pos="17932400" algn="r"/>
              </a:tabLst>
              <a:defRPr sz="2268" spc="486"/>
            </a:lvl1pPr>
          </a:lstStyle>
          <a:p>
            <a:r>
              <a:t>2020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Rectangle"/>
          <p:cNvSpPr/>
          <p:nvPr/>
        </p:nvSpPr>
        <p:spPr>
          <a:xfrm>
            <a:off x="888160" y="1828170"/>
            <a:ext cx="13056335" cy="10974054"/>
          </a:xfrm>
          <a:prstGeom prst="rect">
            <a:avLst/>
          </a:prstGeom>
          <a:solidFill>
            <a:srgbClr val="DD8299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>
                <a:solidFill>
                  <a:srgbClr val="DDDDDD"/>
                </a:solidFill>
              </a:defRPr>
            </a:pPr>
            <a:endParaRPr/>
          </a:p>
        </p:txBody>
      </p:sp>
      <p:sp>
        <p:nvSpPr>
          <p:cNvPr id="2406" name="Rounded Rectangle"/>
          <p:cNvSpPr/>
          <p:nvPr/>
        </p:nvSpPr>
        <p:spPr>
          <a:xfrm>
            <a:off x="1361901" y="4499130"/>
            <a:ext cx="12108853" cy="5632133"/>
          </a:xfrm>
          <a:prstGeom prst="roundRect">
            <a:avLst>
              <a:gd name="adj" fmla="val 3780"/>
            </a:avLst>
          </a:prstGeom>
          <a:solidFill>
            <a:srgbClr val="FFFFFF"/>
          </a:solidFill>
          <a:ln w="38100">
            <a:solidFill>
              <a:srgbClr val="FFFFFF"/>
            </a:solidFill>
            <a:miter/>
          </a:ln>
          <a:effectLst>
            <a:outerShdw blurRad="254000" dist="127000" dir="3537139" rotWithShape="0">
              <a:srgbClr val="000000">
                <a:alpha val="50000"/>
              </a:srgbClr>
            </a:outerShdw>
          </a:effectLst>
        </p:spPr>
        <p:txBody>
          <a:bodyPr tIns="91439" bIns="9143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0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Z-Wave Device Inclusion/Exclusion</a:t>
            </a:r>
          </a:p>
        </p:txBody>
      </p:sp>
      <p:pic>
        <p:nvPicPr>
          <p:cNvPr id="2408" name="Content Placeholder 6" descr="Content Placeholder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714" y="4954828"/>
            <a:ext cx="10877227" cy="4720739"/>
          </a:xfrm>
          <a:prstGeom prst="rect">
            <a:avLst/>
          </a:prstGeom>
          <a:ln w="12700">
            <a:miter lim="400000"/>
          </a:ln>
        </p:spPr>
      </p:pic>
      <p:sp>
        <p:nvSpPr>
          <p:cNvPr id="2409" name="Content Placeholder 3"/>
          <p:cNvSpPr txBox="1">
            <a:spLocks noGrp="1"/>
          </p:cNvSpPr>
          <p:nvPr>
            <p:ph type="body" sz="half" idx="1"/>
          </p:nvPr>
        </p:nvSpPr>
        <p:spPr>
          <a:xfrm>
            <a:off x="14478000" y="2844800"/>
            <a:ext cx="8534400" cy="1005840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buClrTx/>
              <a:buSzTx/>
              <a:buNone/>
            </a:pPr>
            <a:r>
              <a:t>The business card of the Z-Wave node</a:t>
            </a:r>
          </a:p>
          <a:p>
            <a:pPr marL="0" indent="0">
              <a:lnSpc>
                <a:spcPct val="100000"/>
              </a:lnSpc>
              <a:buClrTx/>
              <a:buSzTx/>
              <a:buNone/>
            </a:pPr>
            <a:r>
              <a:t>Announces protocol and Application level capabilities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ClrTx/>
              <a:buSzTx/>
              <a:buNone/>
              <a:defRPr sz="2800">
                <a:solidFill>
                  <a:srgbClr val="A7A7A7"/>
                </a:solidFill>
              </a:defRPr>
            </a:pPr>
            <a:r>
              <a:t>Network capabilities of the device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ClrTx/>
              <a:buSzTx/>
              <a:buNone/>
              <a:defRPr sz="2800">
                <a:solidFill>
                  <a:srgbClr val="A7A7A7"/>
                </a:solidFill>
              </a:defRPr>
            </a:pPr>
            <a:r>
              <a:t>Device Classes implemented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ClrTx/>
              <a:buSzTx/>
              <a:buNone/>
              <a:defRPr sz="2800">
                <a:solidFill>
                  <a:srgbClr val="A7A7A7"/>
                </a:solidFill>
              </a:defRPr>
            </a:pPr>
            <a:r>
              <a:t>List of Command Classes supported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ClrTx/>
              <a:buSzTx/>
              <a:buNone/>
              <a:defRPr sz="2800">
                <a:solidFill>
                  <a:srgbClr val="A7A7A7"/>
                </a:solidFill>
              </a:defRPr>
            </a:pPr>
            <a:r>
              <a:t>Optionally - List of Command Classes controlled</a:t>
            </a:r>
          </a:p>
        </p:txBody>
      </p:sp>
      <p:sp>
        <p:nvSpPr>
          <p:cNvPr id="2410" name="Slide Number Placeholder 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411" name="Line"/>
          <p:cNvSpPr/>
          <p:nvPr/>
        </p:nvSpPr>
        <p:spPr>
          <a:xfrm>
            <a:off x="14470487" y="6477358"/>
            <a:ext cx="8549426" cy="1"/>
          </a:xfrm>
          <a:prstGeom prst="line">
            <a:avLst/>
          </a:prstGeom>
          <a:ln w="25400">
            <a:solidFill>
              <a:srgbClr val="A7A7A7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2412" name="The Node Information Frame [NIF]"/>
          <p:cNvSpPr txBox="1"/>
          <p:nvPr/>
        </p:nvSpPr>
        <p:spPr>
          <a:xfrm>
            <a:off x="11566338" y="2345451"/>
            <a:ext cx="11804969" cy="11607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 anchor="ctr">
            <a:spAutoFit/>
          </a:bodyPr>
          <a:lstStyle/>
          <a:p>
            <a:pPr defTabSz="1828754">
              <a:lnSpc>
                <a:spcPct val="90000"/>
              </a:lnSpc>
              <a:defRPr sz="6400" spc="-200">
                <a:solidFill>
                  <a:srgbClr val="535353"/>
                </a:solidFill>
              </a:defRPr>
            </a:pPr>
            <a:r>
              <a:rPr dirty="0"/>
              <a:t>The No</a:t>
            </a:r>
            <a:r>
              <a:rPr dirty="0">
                <a:solidFill>
                  <a:srgbClr val="DD8299"/>
                </a:solidFill>
              </a:rPr>
              <a:t>de Information Frame [NIF]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5274840" y="5214073"/>
            <a:ext cx="17957474" cy="6423267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0000"/>
              </a:spcBef>
              <a:buClrTx/>
              <a:buSzTx/>
              <a:buNone/>
              <a:defRPr sz="2800">
                <a:solidFill>
                  <a:srgbClr val="A7A7A7"/>
                </a:solidFill>
              </a:defRPr>
            </a:pPr>
            <a:r>
              <a:t>Interoperability is required of all Z-Wave devices.</a:t>
            </a:r>
          </a:p>
          <a:p>
            <a:pPr marL="0" indent="0">
              <a:lnSpc>
                <a:spcPct val="100000"/>
              </a:lnSpc>
              <a:spcBef>
                <a:spcPts val="10000"/>
              </a:spcBef>
              <a:buClrTx/>
              <a:buSzTx/>
              <a:buNone/>
              <a:defRPr sz="2800">
                <a:solidFill>
                  <a:srgbClr val="A7A7A7"/>
                </a:solidFill>
              </a:defRPr>
            </a:pPr>
            <a:r>
              <a:t>For the device to achieve Z-Wave interoperability the product must pass the Z-Wave Certification program</a:t>
            </a:r>
          </a:p>
          <a:p>
            <a:pPr marL="0" indent="0">
              <a:lnSpc>
                <a:spcPct val="100000"/>
              </a:lnSpc>
              <a:spcBef>
                <a:spcPts val="10000"/>
              </a:spcBef>
              <a:buClrTx/>
              <a:buSzTx/>
              <a:buNone/>
              <a:defRPr sz="2800">
                <a:solidFill>
                  <a:srgbClr val="A7A7A7"/>
                </a:solidFill>
              </a:defRPr>
            </a:pPr>
            <a:r>
              <a:t>Only certified Z-Wave devices may carry the Z-Wave or Z-Wave Plus logo.</a:t>
            </a:r>
          </a:p>
          <a:p>
            <a:pPr marL="0" indent="0">
              <a:lnSpc>
                <a:spcPct val="100000"/>
              </a:lnSpc>
              <a:spcBef>
                <a:spcPts val="10000"/>
              </a:spcBef>
              <a:buClrTx/>
              <a:buSzTx/>
              <a:buNone/>
              <a:defRPr sz="2800">
                <a:solidFill>
                  <a:srgbClr val="A7A7A7"/>
                </a:solidFill>
              </a:defRPr>
            </a:pPr>
            <a:r>
              <a:t>There are no proprietary implementation or closed ecosystems / walled-gardens with Z-Wave. All devices must coexist and allow usage of the device or devices regardless of make, model, or manufacturer.</a:t>
            </a:r>
          </a:p>
        </p:txBody>
      </p:sp>
      <p:sp>
        <p:nvSpPr>
          <p:cNvPr id="24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371565">
              <a:defRPr spc="-200"/>
            </a:lvl1pPr>
          </a:lstStyle>
          <a:p>
            <a:r>
              <a:t>Interoperability &amp; Command class</a:t>
            </a:r>
          </a:p>
        </p:txBody>
      </p:sp>
      <p:sp>
        <p:nvSpPr>
          <p:cNvPr id="2464" name="Pladsholder til slidenummer 2"/>
          <p:cNvSpPr txBox="1">
            <a:spLocks noGrp="1"/>
          </p:cNvSpPr>
          <p:nvPr>
            <p:ph type="sldNum" sz="quarter" idx="2"/>
          </p:nvPr>
        </p:nvSpPr>
        <p:spPr>
          <a:xfrm>
            <a:off x="914400" y="12965261"/>
            <a:ext cx="238721" cy="22195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465" name="Required"/>
          <p:cNvSpPr txBox="1"/>
          <p:nvPr/>
        </p:nvSpPr>
        <p:spPr>
          <a:xfrm>
            <a:off x="5296215" y="4447363"/>
            <a:ext cx="2050946" cy="7289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 anchor="ctr">
            <a:spAutoFit/>
          </a:bodyPr>
          <a:lstStyle>
            <a:lvl1pPr defTabSz="1371565">
              <a:lnSpc>
                <a:spcPct val="95000"/>
              </a:lnSpc>
              <a:spcBef>
                <a:spcPts val="1200"/>
              </a:spcBef>
            </a:lvl1pPr>
          </a:lstStyle>
          <a:p>
            <a:r>
              <a:rPr dirty="0"/>
              <a:t>Required</a:t>
            </a:r>
          </a:p>
        </p:txBody>
      </p:sp>
      <p:sp>
        <p:nvSpPr>
          <p:cNvPr id="2466" name="Z-Wave Certification"/>
          <p:cNvSpPr txBox="1"/>
          <p:nvPr/>
        </p:nvSpPr>
        <p:spPr>
          <a:xfrm>
            <a:off x="5274400" y="6184672"/>
            <a:ext cx="4447006" cy="7289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 anchor="ctr">
            <a:spAutoFit/>
          </a:bodyPr>
          <a:lstStyle>
            <a:lvl1pPr defTabSz="1371565">
              <a:lnSpc>
                <a:spcPct val="95000"/>
              </a:lnSpc>
              <a:spcBef>
                <a:spcPts val="1200"/>
              </a:spcBef>
            </a:lvl1pPr>
          </a:lstStyle>
          <a:p>
            <a:r>
              <a:t>Z-Wave Certification </a:t>
            </a:r>
          </a:p>
        </p:txBody>
      </p:sp>
      <p:sp>
        <p:nvSpPr>
          <p:cNvPr id="2467" name="Z-Wave logo"/>
          <p:cNvSpPr txBox="1"/>
          <p:nvPr/>
        </p:nvSpPr>
        <p:spPr>
          <a:xfrm>
            <a:off x="5280832" y="7780582"/>
            <a:ext cx="2770457" cy="7289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 anchor="ctr">
            <a:spAutoFit/>
          </a:bodyPr>
          <a:lstStyle>
            <a:lvl1pPr defTabSz="1371565">
              <a:lnSpc>
                <a:spcPct val="95000"/>
              </a:lnSpc>
              <a:spcBef>
                <a:spcPts val="2800"/>
              </a:spcBef>
            </a:lvl1pPr>
          </a:lstStyle>
          <a:p>
            <a:r>
              <a:t>Z-Wave logo</a:t>
            </a:r>
          </a:p>
        </p:txBody>
      </p:sp>
      <p:sp>
        <p:nvSpPr>
          <p:cNvPr id="2468" name="Coexist"/>
          <p:cNvSpPr txBox="1"/>
          <p:nvPr/>
        </p:nvSpPr>
        <p:spPr>
          <a:xfrm>
            <a:off x="5283837" y="9563631"/>
            <a:ext cx="1720102" cy="7289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 anchor="ctr">
            <a:spAutoFit/>
          </a:bodyPr>
          <a:lstStyle>
            <a:lvl1pPr defTabSz="1371565">
              <a:lnSpc>
                <a:spcPct val="95000"/>
              </a:lnSpc>
              <a:spcBef>
                <a:spcPts val="2800"/>
              </a:spcBef>
            </a:lvl1pPr>
          </a:lstStyle>
          <a:p>
            <a:r>
              <a:t>Coexist</a:t>
            </a:r>
          </a:p>
        </p:txBody>
      </p:sp>
      <p:sp>
        <p:nvSpPr>
          <p:cNvPr id="2469" name="Line"/>
          <p:cNvSpPr/>
          <p:nvPr/>
        </p:nvSpPr>
        <p:spPr>
          <a:xfrm>
            <a:off x="5391551" y="5939323"/>
            <a:ext cx="17408673" cy="1"/>
          </a:xfrm>
          <a:prstGeom prst="line">
            <a:avLst/>
          </a:prstGeom>
          <a:ln w="25400">
            <a:solidFill>
              <a:srgbClr val="A7A7A7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2470" name="Line"/>
          <p:cNvSpPr/>
          <p:nvPr/>
        </p:nvSpPr>
        <p:spPr>
          <a:xfrm>
            <a:off x="5391551" y="7567515"/>
            <a:ext cx="17408673" cy="1"/>
          </a:xfrm>
          <a:prstGeom prst="line">
            <a:avLst/>
          </a:prstGeom>
          <a:ln w="25400">
            <a:solidFill>
              <a:srgbClr val="A7A7A7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2471" name="Line"/>
          <p:cNvSpPr/>
          <p:nvPr/>
        </p:nvSpPr>
        <p:spPr>
          <a:xfrm>
            <a:off x="5391551" y="9297306"/>
            <a:ext cx="17408673" cy="1"/>
          </a:xfrm>
          <a:prstGeom prst="line">
            <a:avLst/>
          </a:prstGeom>
          <a:ln w="25400">
            <a:solidFill>
              <a:srgbClr val="A7A7A7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2472" name="Line"/>
          <p:cNvSpPr/>
          <p:nvPr/>
        </p:nvSpPr>
        <p:spPr>
          <a:xfrm>
            <a:off x="5391551" y="11471640"/>
            <a:ext cx="17408673" cy="1"/>
          </a:xfrm>
          <a:prstGeom prst="line">
            <a:avLst/>
          </a:prstGeom>
          <a:ln w="25400">
            <a:solidFill>
              <a:srgbClr val="A7A7A7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grpSp>
        <p:nvGrpSpPr>
          <p:cNvPr id="2476" name="Group"/>
          <p:cNvGrpSpPr/>
          <p:nvPr/>
        </p:nvGrpSpPr>
        <p:grpSpPr>
          <a:xfrm>
            <a:off x="3150250" y="6216961"/>
            <a:ext cx="1353477" cy="1359450"/>
            <a:chOff x="0" y="0"/>
            <a:chExt cx="1353475" cy="1359449"/>
          </a:xfrm>
        </p:grpSpPr>
        <p:sp>
          <p:nvSpPr>
            <p:cNvPr id="2473" name="Circle"/>
            <p:cNvSpPr/>
            <p:nvPr/>
          </p:nvSpPr>
          <p:spPr>
            <a:xfrm>
              <a:off x="0" y="0"/>
              <a:ext cx="1353476" cy="1359450"/>
            </a:xfrm>
            <a:prstGeom prst="ellipse">
              <a:avLst/>
            </a:prstGeom>
            <a:solidFill>
              <a:srgbClr val="CDFE93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74" name="Oval"/>
            <p:cNvSpPr/>
            <p:nvPr/>
          </p:nvSpPr>
          <p:spPr>
            <a:xfrm>
              <a:off x="76740" y="77079"/>
              <a:ext cx="1199995" cy="1205291"/>
            </a:xfrm>
            <a:prstGeom prst="ellipse">
              <a:avLst/>
            </a:prstGeom>
            <a:solidFill>
              <a:schemeClr val="accent3">
                <a:satOff val="-39209"/>
                <a:lumOff val="1558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475" name="Z-Wave_Certified-Installer_RGB_1000x805px_v3.1.png" descr="Z-Wave_Certified-Installer_RGB_1000x805px_v3.1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3855" y="355404"/>
              <a:ext cx="805766" cy="6486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480" name="Group"/>
          <p:cNvGrpSpPr/>
          <p:nvPr/>
        </p:nvGrpSpPr>
        <p:grpSpPr>
          <a:xfrm>
            <a:off x="3150250" y="4392743"/>
            <a:ext cx="1353477" cy="1359450"/>
            <a:chOff x="0" y="0"/>
            <a:chExt cx="1353475" cy="1359449"/>
          </a:xfrm>
        </p:grpSpPr>
        <p:sp>
          <p:nvSpPr>
            <p:cNvPr id="2477" name="Circle"/>
            <p:cNvSpPr/>
            <p:nvPr/>
          </p:nvSpPr>
          <p:spPr>
            <a:xfrm>
              <a:off x="0" y="0"/>
              <a:ext cx="1353476" cy="1359450"/>
            </a:xfrm>
            <a:prstGeom prst="ellipse">
              <a:avLst/>
            </a:prstGeom>
            <a:solidFill>
              <a:schemeClr val="accent2">
                <a:lumOff val="2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78" name="Oval"/>
            <p:cNvSpPr/>
            <p:nvPr/>
          </p:nvSpPr>
          <p:spPr>
            <a:xfrm>
              <a:off x="76740" y="77079"/>
              <a:ext cx="1199995" cy="1205291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79" name="Dingbat Check"/>
            <p:cNvSpPr/>
            <p:nvPr/>
          </p:nvSpPr>
          <p:spPr>
            <a:xfrm>
              <a:off x="335442" y="355404"/>
              <a:ext cx="682591" cy="648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2" h="20404" extrusionOk="0">
                  <a:moveTo>
                    <a:pt x="19340" y="6"/>
                  </a:moveTo>
                  <a:cubicBezTo>
                    <a:pt x="18911" y="-308"/>
                    <a:pt x="8317" y="11620"/>
                    <a:pt x="6423" y="13985"/>
                  </a:cubicBezTo>
                  <a:cubicBezTo>
                    <a:pt x="6323" y="14108"/>
                    <a:pt x="6215" y="14226"/>
                    <a:pt x="6090" y="14370"/>
                  </a:cubicBezTo>
                  <a:cubicBezTo>
                    <a:pt x="5960" y="14216"/>
                    <a:pt x="5854" y="14096"/>
                    <a:pt x="5755" y="13971"/>
                  </a:cubicBezTo>
                  <a:cubicBezTo>
                    <a:pt x="4964" y="12967"/>
                    <a:pt x="4458" y="12167"/>
                    <a:pt x="3657" y="11171"/>
                  </a:cubicBezTo>
                  <a:cubicBezTo>
                    <a:pt x="3337" y="10773"/>
                    <a:pt x="2972" y="10410"/>
                    <a:pt x="2634" y="10026"/>
                  </a:cubicBezTo>
                  <a:cubicBezTo>
                    <a:pt x="2472" y="9843"/>
                    <a:pt x="2283" y="9849"/>
                    <a:pt x="2071" y="9915"/>
                  </a:cubicBezTo>
                  <a:cubicBezTo>
                    <a:pt x="1856" y="9981"/>
                    <a:pt x="1574" y="9982"/>
                    <a:pt x="1303" y="10152"/>
                  </a:cubicBezTo>
                  <a:cubicBezTo>
                    <a:pt x="1209" y="10262"/>
                    <a:pt x="1332" y="10438"/>
                    <a:pt x="1349" y="10609"/>
                  </a:cubicBezTo>
                  <a:cubicBezTo>
                    <a:pt x="1369" y="10821"/>
                    <a:pt x="603" y="10792"/>
                    <a:pt x="203" y="11061"/>
                  </a:cubicBezTo>
                  <a:cubicBezTo>
                    <a:pt x="111" y="11123"/>
                    <a:pt x="286" y="11375"/>
                    <a:pt x="227" y="11440"/>
                  </a:cubicBezTo>
                  <a:cubicBezTo>
                    <a:pt x="51" y="11634"/>
                    <a:pt x="-61" y="11588"/>
                    <a:pt x="36" y="11826"/>
                  </a:cubicBezTo>
                  <a:cubicBezTo>
                    <a:pt x="896" y="13941"/>
                    <a:pt x="2182" y="15733"/>
                    <a:pt x="3218" y="17879"/>
                  </a:cubicBezTo>
                  <a:cubicBezTo>
                    <a:pt x="4865" y="21292"/>
                    <a:pt x="5178" y="19166"/>
                    <a:pt x="5654" y="19575"/>
                  </a:cubicBezTo>
                  <a:cubicBezTo>
                    <a:pt x="7119" y="20836"/>
                    <a:pt x="6474" y="21179"/>
                    <a:pt x="9921" y="16770"/>
                  </a:cubicBezTo>
                  <a:cubicBezTo>
                    <a:pt x="11378" y="14721"/>
                    <a:pt x="19009" y="5203"/>
                    <a:pt x="20710" y="3334"/>
                  </a:cubicBezTo>
                  <a:cubicBezTo>
                    <a:pt x="20919" y="3106"/>
                    <a:pt x="21118" y="2879"/>
                    <a:pt x="21258" y="2594"/>
                  </a:cubicBezTo>
                  <a:cubicBezTo>
                    <a:pt x="21526" y="2050"/>
                    <a:pt x="21539" y="2066"/>
                    <a:pt x="21150" y="1624"/>
                  </a:cubicBezTo>
                  <a:cubicBezTo>
                    <a:pt x="21006" y="1461"/>
                    <a:pt x="20856" y="1427"/>
                    <a:pt x="20646" y="1437"/>
                  </a:cubicBezTo>
                  <a:cubicBezTo>
                    <a:pt x="20244" y="1456"/>
                    <a:pt x="20044" y="1227"/>
                    <a:pt x="20086" y="860"/>
                  </a:cubicBezTo>
                  <a:cubicBezTo>
                    <a:pt x="20096" y="778"/>
                    <a:pt x="20075" y="672"/>
                    <a:pt x="20023" y="612"/>
                  </a:cubicBezTo>
                  <a:cubicBezTo>
                    <a:pt x="19903" y="469"/>
                    <a:pt x="19492" y="117"/>
                    <a:pt x="19340" y="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484" name="Group"/>
          <p:cNvGrpSpPr/>
          <p:nvPr/>
        </p:nvGrpSpPr>
        <p:grpSpPr>
          <a:xfrm>
            <a:off x="3150250" y="8041179"/>
            <a:ext cx="1353477" cy="1359450"/>
            <a:chOff x="0" y="0"/>
            <a:chExt cx="1353475" cy="1359449"/>
          </a:xfrm>
        </p:grpSpPr>
        <p:sp>
          <p:nvSpPr>
            <p:cNvPr id="2481" name="Circle"/>
            <p:cNvSpPr/>
            <p:nvPr/>
          </p:nvSpPr>
          <p:spPr>
            <a:xfrm>
              <a:off x="0" y="0"/>
              <a:ext cx="1353476" cy="1359450"/>
            </a:xfrm>
            <a:prstGeom prst="ellipse">
              <a:avLst/>
            </a:prstGeom>
            <a:solidFill>
              <a:srgbClr val="FFEB9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82" name="Oval"/>
            <p:cNvSpPr/>
            <p:nvPr/>
          </p:nvSpPr>
          <p:spPr>
            <a:xfrm>
              <a:off x="76740" y="77079"/>
              <a:ext cx="1199995" cy="1205291"/>
            </a:xfrm>
            <a:prstGeom prst="ellipse">
              <a:avLst/>
            </a:prstGeom>
            <a:solidFill>
              <a:srgbClr val="FFD523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483" name="Z-Wave_Plus_Badge_Small_RGB_1000x810px_v3.1.png" descr="Z-Wave_Plus_Badge_Small_RGB_1000x810px_v3.1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132" y="390064"/>
              <a:ext cx="715211" cy="5793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488" name="Group"/>
          <p:cNvGrpSpPr/>
          <p:nvPr/>
        </p:nvGrpSpPr>
        <p:grpSpPr>
          <a:xfrm>
            <a:off x="3150250" y="10084448"/>
            <a:ext cx="1353477" cy="1359450"/>
            <a:chOff x="0" y="0"/>
            <a:chExt cx="1353475" cy="1359449"/>
          </a:xfrm>
        </p:grpSpPr>
        <p:sp>
          <p:nvSpPr>
            <p:cNvPr id="2485" name="Circle"/>
            <p:cNvSpPr/>
            <p:nvPr/>
          </p:nvSpPr>
          <p:spPr>
            <a:xfrm>
              <a:off x="0" y="0"/>
              <a:ext cx="1353476" cy="1359450"/>
            </a:xfrm>
            <a:prstGeom prst="ellipse">
              <a:avLst/>
            </a:prstGeom>
            <a:solidFill>
              <a:srgbClr val="FFDDE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86" name="Oval"/>
            <p:cNvSpPr/>
            <p:nvPr/>
          </p:nvSpPr>
          <p:spPr>
            <a:xfrm>
              <a:off x="76740" y="77079"/>
              <a:ext cx="1199995" cy="1205291"/>
            </a:xfrm>
            <a:prstGeom prst="ellipse">
              <a:avLst/>
            </a:prstGeom>
            <a:solidFill>
              <a:srgbClr val="FF6592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87" name="Organization"/>
            <p:cNvSpPr/>
            <p:nvPr/>
          </p:nvSpPr>
          <p:spPr>
            <a:xfrm>
              <a:off x="254369" y="316745"/>
              <a:ext cx="844738" cy="725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74" y="0"/>
                  </a:moveTo>
                  <a:cubicBezTo>
                    <a:pt x="7706" y="0"/>
                    <a:pt x="7487" y="255"/>
                    <a:pt x="7487" y="566"/>
                  </a:cubicBezTo>
                  <a:lnTo>
                    <a:pt x="7487" y="3615"/>
                  </a:lnTo>
                  <a:cubicBezTo>
                    <a:pt x="7487" y="3926"/>
                    <a:pt x="7706" y="4181"/>
                    <a:pt x="7974" y="4181"/>
                  </a:cubicBezTo>
                  <a:lnTo>
                    <a:pt x="10530" y="4181"/>
                  </a:lnTo>
                  <a:lnTo>
                    <a:pt x="10530" y="7322"/>
                  </a:lnTo>
                  <a:lnTo>
                    <a:pt x="3210" y="7322"/>
                  </a:lnTo>
                  <a:cubicBezTo>
                    <a:pt x="3102" y="7322"/>
                    <a:pt x="3015" y="7425"/>
                    <a:pt x="3015" y="7550"/>
                  </a:cubicBezTo>
                  <a:lnTo>
                    <a:pt x="3015" y="10705"/>
                  </a:lnTo>
                  <a:lnTo>
                    <a:pt x="974" y="10705"/>
                  </a:lnTo>
                  <a:cubicBezTo>
                    <a:pt x="706" y="10705"/>
                    <a:pt x="487" y="10960"/>
                    <a:pt x="487" y="11271"/>
                  </a:cubicBezTo>
                  <a:lnTo>
                    <a:pt x="487" y="13737"/>
                  </a:lnTo>
                  <a:cubicBezTo>
                    <a:pt x="487" y="14049"/>
                    <a:pt x="706" y="14304"/>
                    <a:pt x="974" y="14304"/>
                  </a:cubicBezTo>
                  <a:lnTo>
                    <a:pt x="3015" y="14304"/>
                  </a:lnTo>
                  <a:lnTo>
                    <a:pt x="3015" y="17244"/>
                  </a:lnTo>
                  <a:lnTo>
                    <a:pt x="1350" y="17244"/>
                  </a:lnTo>
                  <a:cubicBezTo>
                    <a:pt x="1243" y="17244"/>
                    <a:pt x="1156" y="17345"/>
                    <a:pt x="1156" y="17470"/>
                  </a:cubicBezTo>
                  <a:lnTo>
                    <a:pt x="1156" y="19454"/>
                  </a:lnTo>
                  <a:lnTo>
                    <a:pt x="274" y="19454"/>
                  </a:lnTo>
                  <a:cubicBezTo>
                    <a:pt x="124" y="19454"/>
                    <a:pt x="0" y="19598"/>
                    <a:pt x="0" y="19773"/>
                  </a:cubicBezTo>
                  <a:lnTo>
                    <a:pt x="0" y="21281"/>
                  </a:lnTo>
                  <a:cubicBezTo>
                    <a:pt x="0" y="21456"/>
                    <a:pt x="124" y="21600"/>
                    <a:pt x="274" y="21600"/>
                  </a:cubicBezTo>
                  <a:lnTo>
                    <a:pt x="2579" y="21600"/>
                  </a:lnTo>
                  <a:cubicBezTo>
                    <a:pt x="2729" y="21600"/>
                    <a:pt x="2853" y="21456"/>
                    <a:pt x="2853" y="21281"/>
                  </a:cubicBezTo>
                  <a:lnTo>
                    <a:pt x="2853" y="19773"/>
                  </a:lnTo>
                  <a:cubicBezTo>
                    <a:pt x="2853" y="19599"/>
                    <a:pt x="2729" y="19454"/>
                    <a:pt x="2579" y="19454"/>
                  </a:cubicBezTo>
                  <a:lnTo>
                    <a:pt x="1697" y="19454"/>
                  </a:lnTo>
                  <a:lnTo>
                    <a:pt x="1697" y="18111"/>
                  </a:lnTo>
                  <a:cubicBezTo>
                    <a:pt x="1697" y="17987"/>
                    <a:pt x="1784" y="17885"/>
                    <a:pt x="1891" y="17885"/>
                  </a:cubicBezTo>
                  <a:lnTo>
                    <a:pt x="4629" y="17885"/>
                  </a:lnTo>
                  <a:cubicBezTo>
                    <a:pt x="4736" y="17885"/>
                    <a:pt x="4824" y="17987"/>
                    <a:pt x="4824" y="18111"/>
                  </a:cubicBezTo>
                  <a:lnTo>
                    <a:pt x="4824" y="19454"/>
                  </a:lnTo>
                  <a:lnTo>
                    <a:pt x="3941" y="19454"/>
                  </a:lnTo>
                  <a:cubicBezTo>
                    <a:pt x="3791" y="19454"/>
                    <a:pt x="3668" y="19598"/>
                    <a:pt x="3668" y="19773"/>
                  </a:cubicBezTo>
                  <a:lnTo>
                    <a:pt x="3668" y="21281"/>
                  </a:lnTo>
                  <a:cubicBezTo>
                    <a:pt x="3668" y="21456"/>
                    <a:pt x="3791" y="21600"/>
                    <a:pt x="3941" y="21600"/>
                  </a:cubicBezTo>
                  <a:lnTo>
                    <a:pt x="6247" y="21600"/>
                  </a:lnTo>
                  <a:cubicBezTo>
                    <a:pt x="6397" y="21600"/>
                    <a:pt x="6519" y="21456"/>
                    <a:pt x="6519" y="21281"/>
                  </a:cubicBezTo>
                  <a:lnTo>
                    <a:pt x="6519" y="19773"/>
                  </a:lnTo>
                  <a:cubicBezTo>
                    <a:pt x="6519" y="19599"/>
                    <a:pt x="6397" y="19454"/>
                    <a:pt x="6247" y="19454"/>
                  </a:cubicBezTo>
                  <a:lnTo>
                    <a:pt x="5365" y="19454"/>
                  </a:lnTo>
                  <a:lnTo>
                    <a:pt x="5365" y="17470"/>
                  </a:lnTo>
                  <a:cubicBezTo>
                    <a:pt x="5365" y="17345"/>
                    <a:pt x="5277" y="17244"/>
                    <a:pt x="5170" y="17244"/>
                  </a:cubicBezTo>
                  <a:lnTo>
                    <a:pt x="3556" y="17244"/>
                  </a:lnTo>
                  <a:lnTo>
                    <a:pt x="3556" y="14304"/>
                  </a:lnTo>
                  <a:lnTo>
                    <a:pt x="5549" y="14304"/>
                  </a:lnTo>
                  <a:cubicBezTo>
                    <a:pt x="5816" y="14304"/>
                    <a:pt x="6035" y="14049"/>
                    <a:pt x="6035" y="13737"/>
                  </a:cubicBezTo>
                  <a:lnTo>
                    <a:pt x="6035" y="11271"/>
                  </a:lnTo>
                  <a:cubicBezTo>
                    <a:pt x="6035" y="10960"/>
                    <a:pt x="5816" y="10705"/>
                    <a:pt x="5549" y="10705"/>
                  </a:cubicBezTo>
                  <a:lnTo>
                    <a:pt x="3556" y="10705"/>
                  </a:lnTo>
                  <a:lnTo>
                    <a:pt x="3556" y="8179"/>
                  </a:lnTo>
                  <a:cubicBezTo>
                    <a:pt x="3556" y="8055"/>
                    <a:pt x="3643" y="7951"/>
                    <a:pt x="3750" y="7951"/>
                  </a:cubicBezTo>
                  <a:lnTo>
                    <a:pt x="10530" y="7951"/>
                  </a:lnTo>
                  <a:lnTo>
                    <a:pt x="10530" y="10705"/>
                  </a:lnTo>
                  <a:lnTo>
                    <a:pt x="8513" y="10705"/>
                  </a:lnTo>
                  <a:cubicBezTo>
                    <a:pt x="8246" y="10705"/>
                    <a:pt x="8026" y="10960"/>
                    <a:pt x="8026" y="11271"/>
                  </a:cubicBezTo>
                  <a:lnTo>
                    <a:pt x="8026" y="13737"/>
                  </a:lnTo>
                  <a:cubicBezTo>
                    <a:pt x="8026" y="14049"/>
                    <a:pt x="8246" y="14304"/>
                    <a:pt x="8513" y="14304"/>
                  </a:cubicBezTo>
                  <a:lnTo>
                    <a:pt x="10530" y="14304"/>
                  </a:lnTo>
                  <a:lnTo>
                    <a:pt x="10530" y="17244"/>
                  </a:lnTo>
                  <a:lnTo>
                    <a:pt x="8890" y="17244"/>
                  </a:lnTo>
                  <a:cubicBezTo>
                    <a:pt x="8783" y="17244"/>
                    <a:pt x="8696" y="17345"/>
                    <a:pt x="8696" y="17470"/>
                  </a:cubicBezTo>
                  <a:lnTo>
                    <a:pt x="8696" y="19454"/>
                  </a:lnTo>
                  <a:lnTo>
                    <a:pt x="7790" y="19454"/>
                  </a:lnTo>
                  <a:cubicBezTo>
                    <a:pt x="7640" y="19454"/>
                    <a:pt x="7516" y="19598"/>
                    <a:pt x="7516" y="19773"/>
                  </a:cubicBezTo>
                  <a:lnTo>
                    <a:pt x="7516" y="21281"/>
                  </a:lnTo>
                  <a:cubicBezTo>
                    <a:pt x="7516" y="21456"/>
                    <a:pt x="7640" y="21600"/>
                    <a:pt x="7790" y="21600"/>
                  </a:cubicBezTo>
                  <a:lnTo>
                    <a:pt x="10095" y="21600"/>
                  </a:lnTo>
                  <a:cubicBezTo>
                    <a:pt x="10245" y="21600"/>
                    <a:pt x="10367" y="21456"/>
                    <a:pt x="10367" y="21281"/>
                  </a:cubicBezTo>
                  <a:lnTo>
                    <a:pt x="10367" y="19773"/>
                  </a:lnTo>
                  <a:cubicBezTo>
                    <a:pt x="10367" y="19599"/>
                    <a:pt x="10245" y="19454"/>
                    <a:pt x="10095" y="19454"/>
                  </a:cubicBezTo>
                  <a:lnTo>
                    <a:pt x="9237" y="19454"/>
                  </a:lnTo>
                  <a:lnTo>
                    <a:pt x="9237" y="18111"/>
                  </a:lnTo>
                  <a:cubicBezTo>
                    <a:pt x="9237" y="17987"/>
                    <a:pt x="9324" y="17885"/>
                    <a:pt x="9431" y="17885"/>
                  </a:cubicBezTo>
                  <a:lnTo>
                    <a:pt x="12169" y="17885"/>
                  </a:lnTo>
                  <a:cubicBezTo>
                    <a:pt x="12276" y="17885"/>
                    <a:pt x="12363" y="17987"/>
                    <a:pt x="12363" y="18111"/>
                  </a:cubicBezTo>
                  <a:lnTo>
                    <a:pt x="12363" y="19454"/>
                  </a:lnTo>
                  <a:lnTo>
                    <a:pt x="11505" y="19454"/>
                  </a:lnTo>
                  <a:cubicBezTo>
                    <a:pt x="11355" y="19454"/>
                    <a:pt x="11233" y="19599"/>
                    <a:pt x="11233" y="19773"/>
                  </a:cubicBezTo>
                  <a:lnTo>
                    <a:pt x="11233" y="21281"/>
                  </a:lnTo>
                  <a:cubicBezTo>
                    <a:pt x="11233" y="21456"/>
                    <a:pt x="11355" y="21600"/>
                    <a:pt x="11505" y="21600"/>
                  </a:cubicBezTo>
                  <a:lnTo>
                    <a:pt x="13810" y="21600"/>
                  </a:lnTo>
                  <a:cubicBezTo>
                    <a:pt x="13960" y="21600"/>
                    <a:pt x="14084" y="21456"/>
                    <a:pt x="14084" y="21281"/>
                  </a:cubicBezTo>
                  <a:lnTo>
                    <a:pt x="14084" y="19773"/>
                  </a:lnTo>
                  <a:cubicBezTo>
                    <a:pt x="14084" y="19599"/>
                    <a:pt x="13960" y="19454"/>
                    <a:pt x="13810" y="19454"/>
                  </a:cubicBezTo>
                  <a:lnTo>
                    <a:pt x="12904" y="19454"/>
                  </a:lnTo>
                  <a:lnTo>
                    <a:pt x="12904" y="17470"/>
                  </a:lnTo>
                  <a:cubicBezTo>
                    <a:pt x="12904" y="17345"/>
                    <a:pt x="12817" y="17244"/>
                    <a:pt x="12710" y="17244"/>
                  </a:cubicBezTo>
                  <a:lnTo>
                    <a:pt x="11070" y="17244"/>
                  </a:lnTo>
                  <a:lnTo>
                    <a:pt x="11070" y="14304"/>
                  </a:lnTo>
                  <a:lnTo>
                    <a:pt x="13087" y="14304"/>
                  </a:lnTo>
                  <a:cubicBezTo>
                    <a:pt x="13354" y="14304"/>
                    <a:pt x="13574" y="14049"/>
                    <a:pt x="13574" y="13737"/>
                  </a:cubicBezTo>
                  <a:lnTo>
                    <a:pt x="13574" y="11271"/>
                  </a:lnTo>
                  <a:cubicBezTo>
                    <a:pt x="13574" y="10960"/>
                    <a:pt x="13354" y="10705"/>
                    <a:pt x="13087" y="10705"/>
                  </a:cubicBezTo>
                  <a:lnTo>
                    <a:pt x="11070" y="10705"/>
                  </a:lnTo>
                  <a:lnTo>
                    <a:pt x="11070" y="7951"/>
                  </a:lnTo>
                  <a:lnTo>
                    <a:pt x="17850" y="7951"/>
                  </a:lnTo>
                  <a:cubicBezTo>
                    <a:pt x="17957" y="7951"/>
                    <a:pt x="18044" y="8055"/>
                    <a:pt x="18044" y="8179"/>
                  </a:cubicBezTo>
                  <a:lnTo>
                    <a:pt x="18044" y="10705"/>
                  </a:lnTo>
                  <a:lnTo>
                    <a:pt x="16051" y="10705"/>
                  </a:lnTo>
                  <a:cubicBezTo>
                    <a:pt x="15784" y="10705"/>
                    <a:pt x="15565" y="10960"/>
                    <a:pt x="15565" y="11271"/>
                  </a:cubicBezTo>
                  <a:lnTo>
                    <a:pt x="15565" y="13737"/>
                  </a:lnTo>
                  <a:cubicBezTo>
                    <a:pt x="15565" y="14049"/>
                    <a:pt x="15784" y="14304"/>
                    <a:pt x="16051" y="14304"/>
                  </a:cubicBezTo>
                  <a:lnTo>
                    <a:pt x="18044" y="14304"/>
                  </a:lnTo>
                  <a:lnTo>
                    <a:pt x="18044" y="17244"/>
                  </a:lnTo>
                  <a:lnTo>
                    <a:pt x="16430" y="17244"/>
                  </a:lnTo>
                  <a:cubicBezTo>
                    <a:pt x="16323" y="17244"/>
                    <a:pt x="16235" y="17345"/>
                    <a:pt x="16235" y="17470"/>
                  </a:cubicBezTo>
                  <a:lnTo>
                    <a:pt x="16235" y="19454"/>
                  </a:lnTo>
                  <a:lnTo>
                    <a:pt x="15353" y="19454"/>
                  </a:lnTo>
                  <a:cubicBezTo>
                    <a:pt x="15203" y="19454"/>
                    <a:pt x="15079" y="19599"/>
                    <a:pt x="15079" y="19773"/>
                  </a:cubicBezTo>
                  <a:lnTo>
                    <a:pt x="15079" y="21281"/>
                  </a:lnTo>
                  <a:cubicBezTo>
                    <a:pt x="15079" y="21456"/>
                    <a:pt x="15203" y="21600"/>
                    <a:pt x="15353" y="21600"/>
                  </a:cubicBezTo>
                  <a:lnTo>
                    <a:pt x="17659" y="21600"/>
                  </a:lnTo>
                  <a:cubicBezTo>
                    <a:pt x="17809" y="21600"/>
                    <a:pt x="17931" y="21456"/>
                    <a:pt x="17931" y="21281"/>
                  </a:cubicBezTo>
                  <a:lnTo>
                    <a:pt x="17931" y="19773"/>
                  </a:lnTo>
                  <a:cubicBezTo>
                    <a:pt x="17931" y="19599"/>
                    <a:pt x="17809" y="19454"/>
                    <a:pt x="17659" y="19454"/>
                  </a:cubicBezTo>
                  <a:lnTo>
                    <a:pt x="16776" y="19454"/>
                  </a:lnTo>
                  <a:lnTo>
                    <a:pt x="16776" y="18111"/>
                  </a:lnTo>
                  <a:cubicBezTo>
                    <a:pt x="16776" y="17987"/>
                    <a:pt x="16864" y="17885"/>
                    <a:pt x="16971" y="17885"/>
                  </a:cubicBezTo>
                  <a:lnTo>
                    <a:pt x="19709" y="17885"/>
                  </a:lnTo>
                  <a:cubicBezTo>
                    <a:pt x="19816" y="17885"/>
                    <a:pt x="19903" y="17987"/>
                    <a:pt x="19903" y="18111"/>
                  </a:cubicBezTo>
                  <a:lnTo>
                    <a:pt x="19903" y="19454"/>
                  </a:lnTo>
                  <a:lnTo>
                    <a:pt x="19021" y="19454"/>
                  </a:lnTo>
                  <a:cubicBezTo>
                    <a:pt x="18871" y="19454"/>
                    <a:pt x="18747" y="19599"/>
                    <a:pt x="18747" y="19773"/>
                  </a:cubicBezTo>
                  <a:lnTo>
                    <a:pt x="18747" y="21281"/>
                  </a:lnTo>
                  <a:cubicBezTo>
                    <a:pt x="18747" y="21456"/>
                    <a:pt x="18871" y="21600"/>
                    <a:pt x="19021" y="21600"/>
                  </a:cubicBezTo>
                  <a:lnTo>
                    <a:pt x="21326" y="21600"/>
                  </a:lnTo>
                  <a:cubicBezTo>
                    <a:pt x="21476" y="21600"/>
                    <a:pt x="21600" y="21456"/>
                    <a:pt x="21600" y="21281"/>
                  </a:cubicBezTo>
                  <a:lnTo>
                    <a:pt x="21600" y="19773"/>
                  </a:lnTo>
                  <a:cubicBezTo>
                    <a:pt x="21600" y="19599"/>
                    <a:pt x="21476" y="19454"/>
                    <a:pt x="21326" y="19454"/>
                  </a:cubicBezTo>
                  <a:lnTo>
                    <a:pt x="20444" y="19454"/>
                  </a:lnTo>
                  <a:lnTo>
                    <a:pt x="20444" y="17470"/>
                  </a:lnTo>
                  <a:cubicBezTo>
                    <a:pt x="20444" y="17345"/>
                    <a:pt x="20357" y="17244"/>
                    <a:pt x="20250" y="17244"/>
                  </a:cubicBezTo>
                  <a:lnTo>
                    <a:pt x="18585" y="17244"/>
                  </a:lnTo>
                  <a:lnTo>
                    <a:pt x="18585" y="14304"/>
                  </a:lnTo>
                  <a:lnTo>
                    <a:pt x="20626" y="14304"/>
                  </a:lnTo>
                  <a:cubicBezTo>
                    <a:pt x="20894" y="14304"/>
                    <a:pt x="21113" y="14049"/>
                    <a:pt x="21113" y="13737"/>
                  </a:cubicBezTo>
                  <a:lnTo>
                    <a:pt x="21113" y="11271"/>
                  </a:lnTo>
                  <a:cubicBezTo>
                    <a:pt x="21113" y="10960"/>
                    <a:pt x="20894" y="10705"/>
                    <a:pt x="20626" y="10705"/>
                  </a:cubicBezTo>
                  <a:lnTo>
                    <a:pt x="18585" y="10705"/>
                  </a:lnTo>
                  <a:lnTo>
                    <a:pt x="18585" y="7550"/>
                  </a:lnTo>
                  <a:cubicBezTo>
                    <a:pt x="18585" y="7425"/>
                    <a:pt x="18498" y="7322"/>
                    <a:pt x="18390" y="7322"/>
                  </a:cubicBezTo>
                  <a:lnTo>
                    <a:pt x="11070" y="7322"/>
                  </a:lnTo>
                  <a:lnTo>
                    <a:pt x="11070" y="4181"/>
                  </a:lnTo>
                  <a:lnTo>
                    <a:pt x="13626" y="4181"/>
                  </a:lnTo>
                  <a:cubicBezTo>
                    <a:pt x="13894" y="4181"/>
                    <a:pt x="14113" y="3926"/>
                    <a:pt x="14113" y="3615"/>
                  </a:cubicBezTo>
                  <a:lnTo>
                    <a:pt x="14113" y="566"/>
                  </a:lnTo>
                  <a:cubicBezTo>
                    <a:pt x="14113" y="255"/>
                    <a:pt x="13894" y="0"/>
                    <a:pt x="13626" y="0"/>
                  </a:cubicBezTo>
                  <a:lnTo>
                    <a:pt x="10800" y="0"/>
                  </a:lnTo>
                  <a:lnTo>
                    <a:pt x="797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489" name="More Importantly, Interoperability is Required"/>
          <p:cNvSpPr txBox="1"/>
          <p:nvPr/>
        </p:nvSpPr>
        <p:spPr>
          <a:xfrm>
            <a:off x="3246472" y="2386613"/>
            <a:ext cx="15185153" cy="11607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 anchor="ctr">
            <a:spAutoFit/>
          </a:bodyPr>
          <a:lstStyle>
            <a:lvl1pPr defTabSz="1371565">
              <a:lnSpc>
                <a:spcPct val="90000"/>
              </a:lnSpc>
              <a:defRPr sz="6400" spc="-200">
                <a:solidFill>
                  <a:schemeClr val="accent2">
                    <a:lumOff val="-9999"/>
                  </a:schemeClr>
                </a:solidFill>
              </a:defRPr>
            </a:lvl1pPr>
          </a:lstStyle>
          <a:p>
            <a:r>
              <a:t>More Importantly, Interoperability is Required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Rectangle"/>
          <p:cNvSpPr/>
          <p:nvPr/>
        </p:nvSpPr>
        <p:spPr>
          <a:xfrm>
            <a:off x="888160" y="1828170"/>
            <a:ext cx="12261341" cy="10974054"/>
          </a:xfrm>
          <a:prstGeom prst="rect">
            <a:avLst/>
          </a:prstGeom>
          <a:solidFill>
            <a:srgbClr val="74DDA4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>
                <a:solidFill>
                  <a:srgbClr val="DDDDDD"/>
                </a:solidFill>
              </a:defRPr>
            </a:pPr>
            <a:endParaRPr/>
          </a:p>
        </p:txBody>
      </p:sp>
      <p:sp>
        <p:nvSpPr>
          <p:cNvPr id="249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Interoperability &amp; Command class</a:t>
            </a:r>
          </a:p>
        </p:txBody>
      </p:sp>
      <p:sp>
        <p:nvSpPr>
          <p:cNvPr id="2495" name="Content Placeholder 3"/>
          <p:cNvSpPr txBox="1">
            <a:spLocks noGrp="1"/>
          </p:cNvSpPr>
          <p:nvPr>
            <p:ph type="body" sz="half" idx="1"/>
          </p:nvPr>
        </p:nvSpPr>
        <p:spPr>
          <a:xfrm>
            <a:off x="13358548" y="2111784"/>
            <a:ext cx="10146032" cy="1005840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800"/>
              </a:spcBef>
              <a:buClrTx/>
              <a:buSzTx/>
              <a:buNone/>
              <a:defRPr sz="3600" b="1"/>
            </a:pPr>
            <a:endParaRPr/>
          </a:p>
          <a:p>
            <a:pPr marL="0" lvl="1" indent="228600">
              <a:lnSpc>
                <a:spcPct val="100000"/>
              </a:lnSpc>
              <a:spcBef>
                <a:spcPts val="1800"/>
              </a:spcBef>
              <a:buClrTx/>
              <a:buSzTx/>
              <a:buNone/>
            </a:pPr>
            <a:r>
              <a:t>The device is well described:</a:t>
            </a:r>
          </a:p>
          <a:p>
            <a:pPr marL="0" lvl="1" indent="228600">
              <a:lnSpc>
                <a:spcPct val="100000"/>
              </a:lnSpc>
              <a:spcBef>
                <a:spcPts val="1800"/>
              </a:spcBef>
              <a:buClrTx/>
              <a:buSzTx/>
              <a:buNone/>
              <a:defRPr b="1"/>
            </a:pPr>
            <a:r>
              <a:t>Role Device Class</a:t>
            </a:r>
          </a:p>
          <a:p>
            <a:pPr marL="0" lvl="1" indent="228600">
              <a:lnSpc>
                <a:spcPct val="100000"/>
              </a:lnSpc>
              <a:spcBef>
                <a:spcPts val="1800"/>
              </a:spcBef>
              <a:buClrTx/>
              <a:buSzTx/>
              <a:buNone/>
              <a:defRPr>
                <a:solidFill>
                  <a:srgbClr val="A7A7A7"/>
                </a:solidFill>
              </a:defRPr>
            </a:pPr>
            <a:r>
              <a:t>Defines the role in the network.</a:t>
            </a:r>
          </a:p>
          <a:p>
            <a:pPr marL="0" lvl="1" indent="228600">
              <a:lnSpc>
                <a:spcPct val="100000"/>
              </a:lnSpc>
              <a:spcBef>
                <a:spcPts val="1800"/>
              </a:spcBef>
              <a:buClrTx/>
              <a:buSzTx/>
              <a:buNone/>
              <a:defRPr sz="2800" b="1">
                <a:solidFill>
                  <a:srgbClr val="535353"/>
                </a:solidFill>
              </a:defRPr>
            </a:pPr>
            <a:r>
              <a:t>Device Classes</a:t>
            </a:r>
          </a:p>
          <a:p>
            <a:pPr marL="0" lvl="1" indent="228600">
              <a:lnSpc>
                <a:spcPct val="100000"/>
              </a:lnSpc>
              <a:spcBef>
                <a:spcPts val="1800"/>
              </a:spcBef>
              <a:buClrTx/>
              <a:buSzTx/>
              <a:buNone/>
              <a:defRPr sz="2800">
                <a:solidFill>
                  <a:srgbClr val="A7A7A7"/>
                </a:solidFill>
              </a:defRPr>
            </a:pPr>
            <a:r>
              <a:t>Describes the type and functionality of a device.</a:t>
            </a:r>
          </a:p>
          <a:p>
            <a:pPr marL="0" lvl="1" indent="228600">
              <a:lnSpc>
                <a:spcPct val="100000"/>
              </a:lnSpc>
              <a:spcBef>
                <a:spcPts val="1800"/>
              </a:spcBef>
              <a:buClrTx/>
              <a:buSzTx/>
              <a:buNone/>
              <a:defRPr sz="2800" b="1"/>
            </a:pPr>
            <a:r>
              <a:t>Command classes</a:t>
            </a:r>
          </a:p>
          <a:p>
            <a:pPr marL="0" lvl="1" indent="228600">
              <a:lnSpc>
                <a:spcPct val="100000"/>
              </a:lnSpc>
              <a:spcBef>
                <a:spcPts val="1800"/>
              </a:spcBef>
              <a:buClrTx/>
              <a:buSzTx/>
              <a:buNone/>
              <a:defRPr sz="2800">
                <a:solidFill>
                  <a:srgbClr val="A7A7A7"/>
                </a:solidFill>
              </a:defRPr>
            </a:pPr>
            <a:r>
              <a:t>The grammar for the Z-Wave language.</a:t>
            </a:r>
          </a:p>
        </p:txBody>
      </p:sp>
      <p:sp>
        <p:nvSpPr>
          <p:cNvPr id="2496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914397" y="13138149"/>
            <a:ext cx="238722" cy="241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497" name="How does Z-Wave ensure Interoperability?"/>
          <p:cNvSpPr txBox="1"/>
          <p:nvPr/>
        </p:nvSpPr>
        <p:spPr>
          <a:xfrm>
            <a:off x="13453174" y="2812279"/>
            <a:ext cx="9707565" cy="196596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>
            <a:spAutoFit/>
          </a:bodyPr>
          <a:lstStyle>
            <a:lvl1pPr defTabSz="1828754">
              <a:lnSpc>
                <a:spcPct val="95000"/>
              </a:lnSpc>
              <a:spcBef>
                <a:spcPts val="2400"/>
              </a:spcBef>
              <a:buClr>
                <a:srgbClr val="D91E2A"/>
              </a:buClr>
              <a:buFont typeface="Wingdings"/>
              <a:defRPr sz="6000" b="1">
                <a:solidFill>
                  <a:srgbClr val="A7A7A7"/>
                </a:solidFill>
              </a:defRPr>
            </a:lvl1pPr>
          </a:lstStyle>
          <a:p>
            <a:r>
              <a:rPr dirty="0"/>
              <a:t>How does Z-Wave ensure Interoperability?</a:t>
            </a:r>
          </a:p>
        </p:txBody>
      </p:sp>
      <p:sp>
        <p:nvSpPr>
          <p:cNvPr id="2498" name="Line"/>
          <p:cNvSpPr/>
          <p:nvPr/>
        </p:nvSpPr>
        <p:spPr>
          <a:xfrm>
            <a:off x="13626182" y="7340596"/>
            <a:ext cx="8683424" cy="1"/>
          </a:xfrm>
          <a:prstGeom prst="line">
            <a:avLst/>
          </a:prstGeom>
          <a:ln w="25400">
            <a:solidFill>
              <a:srgbClr val="A7A7A7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2499" name="Line"/>
          <p:cNvSpPr/>
          <p:nvPr/>
        </p:nvSpPr>
        <p:spPr>
          <a:xfrm>
            <a:off x="13626182" y="8625574"/>
            <a:ext cx="8683424" cy="1"/>
          </a:xfrm>
          <a:prstGeom prst="line">
            <a:avLst/>
          </a:prstGeom>
          <a:ln w="25400">
            <a:solidFill>
              <a:srgbClr val="A7A7A7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2500" name="Line"/>
          <p:cNvSpPr/>
          <p:nvPr/>
        </p:nvSpPr>
        <p:spPr>
          <a:xfrm>
            <a:off x="13626182" y="9915654"/>
            <a:ext cx="8683424" cy="1"/>
          </a:xfrm>
          <a:prstGeom prst="line">
            <a:avLst/>
          </a:prstGeom>
          <a:ln w="25400">
            <a:solidFill>
              <a:srgbClr val="A7A7A7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grpSp>
        <p:nvGrpSpPr>
          <p:cNvPr id="2503" name="Group 14"/>
          <p:cNvGrpSpPr/>
          <p:nvPr/>
        </p:nvGrpSpPr>
        <p:grpSpPr>
          <a:xfrm>
            <a:off x="1754880" y="6345578"/>
            <a:ext cx="3457951" cy="3711845"/>
            <a:chOff x="0" y="0"/>
            <a:chExt cx="3457950" cy="3711843"/>
          </a:xfrm>
        </p:grpSpPr>
        <p:pic>
          <p:nvPicPr>
            <p:cNvPr id="2501" name="Picture 9" descr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243" y="-1"/>
              <a:ext cx="3028708" cy="29967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02" name="Picture 11" descr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06075"/>
              <a:ext cx="1979710" cy="34057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504" name="Picture 13" descr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5807" y="4720887"/>
            <a:ext cx="4498323" cy="4840195"/>
          </a:xfrm>
          <a:prstGeom prst="rect">
            <a:avLst/>
          </a:prstGeom>
          <a:ln w="12700">
            <a:miter lim="400000"/>
          </a:ln>
        </p:spPr>
      </p:pic>
      <p:sp>
        <p:nvSpPr>
          <p:cNvPr id="2505" name="Straight Arrow Connector 16"/>
          <p:cNvSpPr/>
          <p:nvPr/>
        </p:nvSpPr>
        <p:spPr>
          <a:xfrm>
            <a:off x="5740027" y="7537661"/>
            <a:ext cx="4832305" cy="1"/>
          </a:xfrm>
          <a:prstGeom prst="line">
            <a:avLst/>
          </a:prstGeom>
          <a:ln w="50800">
            <a:solidFill>
              <a:schemeClr val="accent1"/>
            </a:solidFill>
            <a:miter/>
            <a:tailEnd type="triangle"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2506" name="Straight Arrow Connector 17"/>
          <p:cNvSpPr/>
          <p:nvPr/>
        </p:nvSpPr>
        <p:spPr>
          <a:xfrm flipH="1">
            <a:off x="5740027" y="8676374"/>
            <a:ext cx="4832305" cy="1"/>
          </a:xfrm>
          <a:prstGeom prst="line">
            <a:avLst/>
          </a:prstGeom>
          <a:ln w="50800">
            <a:solidFill>
              <a:schemeClr val="accent1"/>
            </a:solidFill>
            <a:miter/>
            <a:tailEnd type="triangle"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2507" name="Text Box 65"/>
          <p:cNvSpPr txBox="1"/>
          <p:nvPr/>
        </p:nvSpPr>
        <p:spPr>
          <a:xfrm>
            <a:off x="6334591" y="6543685"/>
            <a:ext cx="3349696" cy="85221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/>
          <a:p>
            <a:pPr algn="ctr">
              <a:defRPr sz="2400">
                <a:latin typeface="+mn-lt"/>
                <a:ea typeface="+mn-ea"/>
                <a:cs typeface="+mn-cs"/>
                <a:sym typeface="Calibri"/>
              </a:defRPr>
            </a:pPr>
            <a:r>
              <a:t>Welcome to the network.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algn="ctr">
              <a:defRPr sz="2400">
                <a:latin typeface="+mn-lt"/>
                <a:ea typeface="+mn-ea"/>
                <a:cs typeface="+mn-cs"/>
                <a:sym typeface="Calibri"/>
              </a:defRPr>
            </a:pPr>
            <a:r>
              <a:t>I’m a </a:t>
            </a:r>
            <a:r>
              <a:rPr b="1"/>
              <a:t>Controller</a:t>
            </a:r>
            <a:r>
              <a:t>.</a:t>
            </a:r>
          </a:p>
        </p:txBody>
      </p:sp>
      <p:sp>
        <p:nvSpPr>
          <p:cNvPr id="2508" name="Text Box 66"/>
          <p:cNvSpPr txBox="1"/>
          <p:nvPr/>
        </p:nvSpPr>
        <p:spPr>
          <a:xfrm>
            <a:off x="6464536" y="8030043"/>
            <a:ext cx="3137764" cy="48391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/>
          <a:p>
            <a:pPr>
              <a:defRPr sz="2400">
                <a:latin typeface="+mn-lt"/>
                <a:ea typeface="+mn-ea"/>
                <a:cs typeface="+mn-cs"/>
                <a:sym typeface="Calibri"/>
              </a:defRPr>
            </a:pPr>
            <a:r>
              <a:t>I’m an </a:t>
            </a:r>
            <a:r>
              <a:rPr b="1"/>
              <a:t>Always-On-Slave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0" name="House - Wireless Thread.png" descr="House - Wireless Threa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6223"/>
            <a:ext cx="24384001" cy="7083554"/>
          </a:xfrm>
          <a:prstGeom prst="rect">
            <a:avLst/>
          </a:prstGeom>
          <a:ln w="12700">
            <a:miter lim="400000"/>
          </a:ln>
        </p:spPr>
      </p:pic>
      <p:sp>
        <p:nvSpPr>
          <p:cNvPr id="2691" name="Circle"/>
          <p:cNvSpPr/>
          <p:nvPr/>
        </p:nvSpPr>
        <p:spPr>
          <a:xfrm>
            <a:off x="8952495" y="3618495"/>
            <a:ext cx="6479011" cy="6479010"/>
          </a:xfrm>
          <a:prstGeom prst="ellipse">
            <a:avLst/>
          </a:prstGeom>
          <a:solidFill>
            <a:srgbClr val="FFFFFF">
              <a:alpha val="81883"/>
            </a:srgbClr>
          </a:solidFill>
          <a:ln w="12700">
            <a:miter lim="400000"/>
          </a:ln>
          <a:effectLst>
            <a:outerShdw blurRad="127000" dist="68122" dir="3537139" rotWithShape="0">
              <a:srgbClr val="000000">
                <a:alpha val="50000"/>
              </a:srgbClr>
            </a:outerShdw>
          </a:effectLst>
        </p:spPr>
        <p:txBody>
          <a:bodyPr tIns="91439" bIns="91439" anchor="ctr"/>
          <a:lstStyle/>
          <a:p>
            <a:endParaRPr/>
          </a:p>
        </p:txBody>
      </p:sp>
      <p:pic>
        <p:nvPicPr>
          <p:cNvPr id="2692" name="Z-Wave_Plus_Badge_Small_RGB_1000x810px_v3.1.png" descr="Z-Wave_Plus_Badge_Small_RGB_1000x810px_v3.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173" y="5184680"/>
            <a:ext cx="4131655" cy="33466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Line"/>
          <p:cNvSpPr/>
          <p:nvPr/>
        </p:nvSpPr>
        <p:spPr>
          <a:xfrm flipV="1">
            <a:off x="6101990" y="5280236"/>
            <a:ext cx="2232826" cy="2703697"/>
          </a:xfrm>
          <a:prstGeom prst="line">
            <a:avLst/>
          </a:prstGeom>
          <a:ln w="25400">
            <a:solidFill>
              <a:srgbClr val="DDDDDD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1729" name="Line"/>
          <p:cNvSpPr/>
          <p:nvPr/>
        </p:nvSpPr>
        <p:spPr>
          <a:xfrm>
            <a:off x="18244929" y="6888229"/>
            <a:ext cx="2139223" cy="1909489"/>
          </a:xfrm>
          <a:prstGeom prst="line">
            <a:avLst/>
          </a:prstGeom>
          <a:ln w="25400">
            <a:solidFill>
              <a:srgbClr val="DDDDDD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1730" name="Line"/>
          <p:cNvSpPr/>
          <p:nvPr/>
        </p:nvSpPr>
        <p:spPr>
          <a:xfrm flipV="1">
            <a:off x="18049492" y="3157996"/>
            <a:ext cx="2684958" cy="2207762"/>
          </a:xfrm>
          <a:prstGeom prst="line">
            <a:avLst/>
          </a:prstGeom>
          <a:ln w="25400">
            <a:solidFill>
              <a:srgbClr val="DDDDDD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1731" name="Line"/>
          <p:cNvSpPr/>
          <p:nvPr/>
        </p:nvSpPr>
        <p:spPr>
          <a:xfrm flipV="1">
            <a:off x="10004219" y="1982507"/>
            <a:ext cx="2543310" cy="1456276"/>
          </a:xfrm>
          <a:prstGeom prst="line">
            <a:avLst/>
          </a:prstGeom>
          <a:ln w="25400">
            <a:solidFill>
              <a:srgbClr val="DDDDDD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1732" name="Line"/>
          <p:cNvSpPr/>
          <p:nvPr/>
        </p:nvSpPr>
        <p:spPr>
          <a:xfrm>
            <a:off x="6573775" y="2160529"/>
            <a:ext cx="1631464" cy="1195938"/>
          </a:xfrm>
          <a:prstGeom prst="line">
            <a:avLst/>
          </a:prstGeom>
          <a:ln w="25400">
            <a:solidFill>
              <a:srgbClr val="DDDDDD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1733" name="Line"/>
          <p:cNvSpPr/>
          <p:nvPr/>
        </p:nvSpPr>
        <p:spPr>
          <a:xfrm flipV="1">
            <a:off x="2190917" y="2381106"/>
            <a:ext cx="2575034" cy="2520197"/>
          </a:xfrm>
          <a:prstGeom prst="line">
            <a:avLst/>
          </a:prstGeom>
          <a:ln w="25400">
            <a:solidFill>
              <a:srgbClr val="DDDDDD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1734" name="Line"/>
          <p:cNvSpPr/>
          <p:nvPr/>
        </p:nvSpPr>
        <p:spPr>
          <a:xfrm flipH="1" flipV="1">
            <a:off x="2311423" y="6669906"/>
            <a:ext cx="2334022" cy="2113761"/>
          </a:xfrm>
          <a:prstGeom prst="line">
            <a:avLst/>
          </a:prstGeom>
          <a:ln w="25400">
            <a:solidFill>
              <a:srgbClr val="DDDDDD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1735" name="Line"/>
          <p:cNvSpPr/>
          <p:nvPr/>
        </p:nvSpPr>
        <p:spPr>
          <a:xfrm flipH="1">
            <a:off x="6516828" y="7868756"/>
            <a:ext cx="4693337" cy="957899"/>
          </a:xfrm>
          <a:prstGeom prst="line">
            <a:avLst/>
          </a:prstGeom>
          <a:ln w="25400">
            <a:solidFill>
              <a:srgbClr val="DDDDDD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1736" name="Line"/>
          <p:cNvSpPr/>
          <p:nvPr/>
        </p:nvSpPr>
        <p:spPr>
          <a:xfrm flipV="1">
            <a:off x="13703491" y="6341527"/>
            <a:ext cx="2344963" cy="581116"/>
          </a:xfrm>
          <a:prstGeom prst="line">
            <a:avLst/>
          </a:prstGeom>
          <a:ln w="25400">
            <a:solidFill>
              <a:srgbClr val="DDDDDD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1737" name="Line"/>
          <p:cNvSpPr/>
          <p:nvPr/>
        </p:nvSpPr>
        <p:spPr>
          <a:xfrm flipV="1">
            <a:off x="12716014" y="2772005"/>
            <a:ext cx="822281" cy="3612013"/>
          </a:xfrm>
          <a:prstGeom prst="line">
            <a:avLst/>
          </a:prstGeom>
          <a:ln w="25400">
            <a:solidFill>
              <a:srgbClr val="DDDDDD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1738" name="Line"/>
          <p:cNvSpPr/>
          <p:nvPr/>
        </p:nvSpPr>
        <p:spPr>
          <a:xfrm flipH="1" flipV="1">
            <a:off x="9924565" y="5324293"/>
            <a:ext cx="1199176" cy="1199177"/>
          </a:xfrm>
          <a:prstGeom prst="line">
            <a:avLst/>
          </a:prstGeom>
          <a:ln w="25400">
            <a:solidFill>
              <a:srgbClr val="DDDDDD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1739" name="Circle"/>
          <p:cNvSpPr/>
          <p:nvPr/>
        </p:nvSpPr>
        <p:spPr>
          <a:xfrm>
            <a:off x="4274038" y="251679"/>
            <a:ext cx="2540505" cy="2540505"/>
          </a:xfrm>
          <a:prstGeom prst="ellipse">
            <a:avLst/>
          </a:prstGeom>
          <a:solidFill>
            <a:srgbClr val="CF608A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740" name="Circle"/>
          <p:cNvSpPr/>
          <p:nvPr/>
        </p:nvSpPr>
        <p:spPr>
          <a:xfrm>
            <a:off x="19845725" y="7978233"/>
            <a:ext cx="2540504" cy="2540505"/>
          </a:xfrm>
          <a:prstGeom prst="ellipse">
            <a:avLst/>
          </a:prstGeom>
          <a:solidFill>
            <a:srgbClr val="CDA6CF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741" name="Circle"/>
          <p:cNvSpPr/>
          <p:nvPr/>
        </p:nvSpPr>
        <p:spPr>
          <a:xfrm>
            <a:off x="12195867" y="251679"/>
            <a:ext cx="2997705" cy="299770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742" name="Circle"/>
          <p:cNvSpPr/>
          <p:nvPr/>
        </p:nvSpPr>
        <p:spPr>
          <a:xfrm>
            <a:off x="4274038" y="7673104"/>
            <a:ext cx="2997705" cy="2997704"/>
          </a:xfrm>
          <a:prstGeom prst="ellipse">
            <a:avLst/>
          </a:prstGeom>
          <a:solidFill>
            <a:srgbClr val="94D4FE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pic>
        <p:nvPicPr>
          <p:cNvPr id="1743" name="mensuo-2.png" descr="mensuo-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9345" y="8258410"/>
            <a:ext cx="1827092" cy="1827092"/>
          </a:xfrm>
          <a:prstGeom prst="rect">
            <a:avLst/>
          </a:prstGeom>
          <a:ln w="12700">
            <a:miter lim="400000"/>
          </a:ln>
        </p:spPr>
      </p:pic>
      <p:sp>
        <p:nvSpPr>
          <p:cNvPr id="1744" name="Shape"/>
          <p:cNvSpPr/>
          <p:nvPr/>
        </p:nvSpPr>
        <p:spPr>
          <a:xfrm>
            <a:off x="12822290" y="804005"/>
            <a:ext cx="852910" cy="1910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4" h="21600" extrusionOk="0">
                <a:moveTo>
                  <a:pt x="2441" y="0"/>
                </a:moveTo>
                <a:cubicBezTo>
                  <a:pt x="2157" y="0"/>
                  <a:pt x="1879" y="20"/>
                  <a:pt x="1612" y="64"/>
                </a:cubicBezTo>
                <a:cubicBezTo>
                  <a:pt x="934" y="174"/>
                  <a:pt x="401" y="412"/>
                  <a:pt x="154" y="714"/>
                </a:cubicBezTo>
                <a:cubicBezTo>
                  <a:pt x="7" y="904"/>
                  <a:pt x="0" y="1187"/>
                  <a:pt x="0" y="1662"/>
                </a:cubicBezTo>
                <a:lnTo>
                  <a:pt x="0" y="19542"/>
                </a:lnTo>
                <a:cubicBezTo>
                  <a:pt x="0" y="20016"/>
                  <a:pt x="7" y="20299"/>
                  <a:pt x="154" y="20489"/>
                </a:cubicBezTo>
                <a:cubicBezTo>
                  <a:pt x="401" y="20791"/>
                  <a:pt x="934" y="21035"/>
                  <a:pt x="1612" y="21145"/>
                </a:cubicBezTo>
                <a:cubicBezTo>
                  <a:pt x="1879" y="21188"/>
                  <a:pt x="2157" y="21208"/>
                  <a:pt x="2441" y="21208"/>
                </a:cubicBezTo>
                <a:cubicBezTo>
                  <a:pt x="2726" y="21208"/>
                  <a:pt x="3015" y="21188"/>
                  <a:pt x="3283" y="21145"/>
                </a:cubicBezTo>
                <a:cubicBezTo>
                  <a:pt x="3961" y="21035"/>
                  <a:pt x="4494" y="20791"/>
                  <a:pt x="4741" y="20489"/>
                </a:cubicBezTo>
                <a:cubicBezTo>
                  <a:pt x="4789" y="20426"/>
                  <a:pt x="4766" y="20263"/>
                  <a:pt x="4788" y="20177"/>
                </a:cubicBezTo>
                <a:lnTo>
                  <a:pt x="4907" y="20177"/>
                </a:lnTo>
                <a:cubicBezTo>
                  <a:pt x="4907" y="20449"/>
                  <a:pt x="4912" y="20634"/>
                  <a:pt x="5001" y="20748"/>
                </a:cubicBezTo>
                <a:cubicBezTo>
                  <a:pt x="5160" y="20943"/>
                  <a:pt x="5502" y="21095"/>
                  <a:pt x="5938" y="21166"/>
                </a:cubicBezTo>
                <a:cubicBezTo>
                  <a:pt x="6110" y="21194"/>
                  <a:pt x="6288" y="21208"/>
                  <a:pt x="6471" y="21208"/>
                </a:cubicBezTo>
                <a:cubicBezTo>
                  <a:pt x="6654" y="21208"/>
                  <a:pt x="6832" y="21194"/>
                  <a:pt x="7004" y="21166"/>
                </a:cubicBezTo>
                <a:cubicBezTo>
                  <a:pt x="7440" y="21095"/>
                  <a:pt x="7794" y="20943"/>
                  <a:pt x="7952" y="20748"/>
                </a:cubicBezTo>
                <a:cubicBezTo>
                  <a:pt x="7979" y="20714"/>
                  <a:pt x="7974" y="20661"/>
                  <a:pt x="7988" y="20616"/>
                </a:cubicBezTo>
                <a:cubicBezTo>
                  <a:pt x="8010" y="20714"/>
                  <a:pt x="8041" y="20811"/>
                  <a:pt x="8095" y="20880"/>
                </a:cubicBezTo>
                <a:cubicBezTo>
                  <a:pt x="8341" y="21183"/>
                  <a:pt x="8874" y="21421"/>
                  <a:pt x="9552" y="21531"/>
                </a:cubicBezTo>
                <a:cubicBezTo>
                  <a:pt x="9820" y="21575"/>
                  <a:pt x="10097" y="21600"/>
                  <a:pt x="10382" y="21600"/>
                </a:cubicBezTo>
                <a:cubicBezTo>
                  <a:pt x="10667" y="21600"/>
                  <a:pt x="10944" y="21575"/>
                  <a:pt x="11212" y="21531"/>
                </a:cubicBezTo>
                <a:cubicBezTo>
                  <a:pt x="11632" y="21463"/>
                  <a:pt x="11991" y="21344"/>
                  <a:pt x="12266" y="21193"/>
                </a:cubicBezTo>
                <a:cubicBezTo>
                  <a:pt x="12430" y="21201"/>
                  <a:pt x="12599" y="21208"/>
                  <a:pt x="12764" y="21208"/>
                </a:cubicBezTo>
                <a:cubicBezTo>
                  <a:pt x="13252" y="21208"/>
                  <a:pt x="13740" y="21172"/>
                  <a:pt x="14198" y="21097"/>
                </a:cubicBezTo>
                <a:cubicBezTo>
                  <a:pt x="14988" y="20969"/>
                  <a:pt x="15645" y="20733"/>
                  <a:pt x="16130" y="20436"/>
                </a:cubicBezTo>
                <a:cubicBezTo>
                  <a:pt x="16440" y="20758"/>
                  <a:pt x="17023" y="21014"/>
                  <a:pt x="17765" y="21134"/>
                </a:cubicBezTo>
                <a:cubicBezTo>
                  <a:pt x="18079" y="21185"/>
                  <a:pt x="18404" y="21208"/>
                  <a:pt x="18737" y="21208"/>
                </a:cubicBezTo>
                <a:cubicBezTo>
                  <a:pt x="19071" y="21208"/>
                  <a:pt x="19408" y="21185"/>
                  <a:pt x="19721" y="21134"/>
                </a:cubicBezTo>
                <a:cubicBezTo>
                  <a:pt x="20515" y="21005"/>
                  <a:pt x="21139" y="20722"/>
                  <a:pt x="21428" y="20367"/>
                </a:cubicBezTo>
                <a:cubicBezTo>
                  <a:pt x="21600" y="20145"/>
                  <a:pt x="21594" y="19817"/>
                  <a:pt x="21594" y="19261"/>
                </a:cubicBezTo>
                <a:lnTo>
                  <a:pt x="21594" y="1947"/>
                </a:lnTo>
                <a:cubicBezTo>
                  <a:pt x="21594" y="1392"/>
                  <a:pt x="21600" y="1058"/>
                  <a:pt x="21428" y="836"/>
                </a:cubicBezTo>
                <a:cubicBezTo>
                  <a:pt x="21139" y="482"/>
                  <a:pt x="20515" y="203"/>
                  <a:pt x="19721" y="74"/>
                </a:cubicBezTo>
                <a:cubicBezTo>
                  <a:pt x="19408" y="23"/>
                  <a:pt x="19071" y="0"/>
                  <a:pt x="18737" y="0"/>
                </a:cubicBezTo>
                <a:cubicBezTo>
                  <a:pt x="18404" y="0"/>
                  <a:pt x="18079" y="23"/>
                  <a:pt x="17765" y="74"/>
                </a:cubicBezTo>
                <a:cubicBezTo>
                  <a:pt x="17024" y="195"/>
                  <a:pt x="16441" y="451"/>
                  <a:pt x="16130" y="773"/>
                </a:cubicBezTo>
                <a:cubicBezTo>
                  <a:pt x="15645" y="475"/>
                  <a:pt x="14988" y="240"/>
                  <a:pt x="14198" y="111"/>
                </a:cubicBezTo>
                <a:cubicBezTo>
                  <a:pt x="13740" y="37"/>
                  <a:pt x="13252" y="0"/>
                  <a:pt x="12764" y="0"/>
                </a:cubicBezTo>
                <a:cubicBezTo>
                  <a:pt x="12276" y="0"/>
                  <a:pt x="11789" y="37"/>
                  <a:pt x="11330" y="111"/>
                </a:cubicBezTo>
                <a:cubicBezTo>
                  <a:pt x="10970" y="170"/>
                  <a:pt x="10660" y="261"/>
                  <a:pt x="10358" y="360"/>
                </a:cubicBezTo>
                <a:lnTo>
                  <a:pt x="10358" y="275"/>
                </a:lnTo>
                <a:lnTo>
                  <a:pt x="7692" y="275"/>
                </a:lnTo>
                <a:cubicBezTo>
                  <a:pt x="7512" y="172"/>
                  <a:pt x="7286" y="83"/>
                  <a:pt x="7004" y="37"/>
                </a:cubicBezTo>
                <a:cubicBezTo>
                  <a:pt x="6832" y="9"/>
                  <a:pt x="6654" y="0"/>
                  <a:pt x="6471" y="0"/>
                </a:cubicBezTo>
                <a:cubicBezTo>
                  <a:pt x="6288" y="0"/>
                  <a:pt x="6110" y="9"/>
                  <a:pt x="5938" y="37"/>
                </a:cubicBezTo>
                <a:cubicBezTo>
                  <a:pt x="5656" y="83"/>
                  <a:pt x="5441" y="172"/>
                  <a:pt x="5262" y="275"/>
                </a:cubicBezTo>
                <a:lnTo>
                  <a:pt x="4041" y="275"/>
                </a:lnTo>
                <a:cubicBezTo>
                  <a:pt x="3816" y="187"/>
                  <a:pt x="3572" y="110"/>
                  <a:pt x="3283" y="64"/>
                </a:cubicBezTo>
                <a:cubicBezTo>
                  <a:pt x="3015" y="20"/>
                  <a:pt x="2726" y="0"/>
                  <a:pt x="2441" y="0"/>
                </a:cubicBezTo>
                <a:close/>
              </a:path>
            </a:pathLst>
          </a:custGeom>
          <a:solidFill>
            <a:schemeClr val="accent3">
              <a:satOff val="-39209"/>
              <a:lumOff val="31176"/>
            </a:schemeClr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745" name="Shape"/>
          <p:cNvSpPr/>
          <p:nvPr/>
        </p:nvSpPr>
        <p:spPr>
          <a:xfrm>
            <a:off x="13702638" y="795043"/>
            <a:ext cx="852909" cy="1910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4" h="21600" extrusionOk="0">
                <a:moveTo>
                  <a:pt x="2441" y="0"/>
                </a:moveTo>
                <a:cubicBezTo>
                  <a:pt x="2157" y="0"/>
                  <a:pt x="1879" y="20"/>
                  <a:pt x="1612" y="64"/>
                </a:cubicBezTo>
                <a:cubicBezTo>
                  <a:pt x="934" y="174"/>
                  <a:pt x="401" y="412"/>
                  <a:pt x="154" y="714"/>
                </a:cubicBezTo>
                <a:cubicBezTo>
                  <a:pt x="7" y="904"/>
                  <a:pt x="0" y="1187"/>
                  <a:pt x="0" y="1662"/>
                </a:cubicBezTo>
                <a:lnTo>
                  <a:pt x="0" y="19542"/>
                </a:lnTo>
                <a:cubicBezTo>
                  <a:pt x="0" y="20016"/>
                  <a:pt x="7" y="20299"/>
                  <a:pt x="154" y="20489"/>
                </a:cubicBezTo>
                <a:cubicBezTo>
                  <a:pt x="401" y="20791"/>
                  <a:pt x="934" y="21035"/>
                  <a:pt x="1612" y="21145"/>
                </a:cubicBezTo>
                <a:cubicBezTo>
                  <a:pt x="1879" y="21188"/>
                  <a:pt x="2157" y="21208"/>
                  <a:pt x="2441" y="21208"/>
                </a:cubicBezTo>
                <a:cubicBezTo>
                  <a:pt x="2726" y="21208"/>
                  <a:pt x="3015" y="21188"/>
                  <a:pt x="3283" y="21145"/>
                </a:cubicBezTo>
                <a:cubicBezTo>
                  <a:pt x="3961" y="21035"/>
                  <a:pt x="4494" y="20791"/>
                  <a:pt x="4741" y="20489"/>
                </a:cubicBezTo>
                <a:cubicBezTo>
                  <a:pt x="4789" y="20426"/>
                  <a:pt x="4766" y="20263"/>
                  <a:pt x="4788" y="20177"/>
                </a:cubicBezTo>
                <a:lnTo>
                  <a:pt x="4907" y="20177"/>
                </a:lnTo>
                <a:cubicBezTo>
                  <a:pt x="4907" y="20449"/>
                  <a:pt x="4912" y="20634"/>
                  <a:pt x="5001" y="20748"/>
                </a:cubicBezTo>
                <a:cubicBezTo>
                  <a:pt x="5160" y="20943"/>
                  <a:pt x="5502" y="21095"/>
                  <a:pt x="5938" y="21166"/>
                </a:cubicBezTo>
                <a:cubicBezTo>
                  <a:pt x="6110" y="21194"/>
                  <a:pt x="6288" y="21208"/>
                  <a:pt x="6471" y="21208"/>
                </a:cubicBezTo>
                <a:cubicBezTo>
                  <a:pt x="6654" y="21208"/>
                  <a:pt x="6832" y="21194"/>
                  <a:pt x="7004" y="21166"/>
                </a:cubicBezTo>
                <a:cubicBezTo>
                  <a:pt x="7440" y="21095"/>
                  <a:pt x="7794" y="20943"/>
                  <a:pt x="7952" y="20748"/>
                </a:cubicBezTo>
                <a:cubicBezTo>
                  <a:pt x="7979" y="20714"/>
                  <a:pt x="7974" y="20661"/>
                  <a:pt x="7988" y="20616"/>
                </a:cubicBezTo>
                <a:cubicBezTo>
                  <a:pt x="8010" y="20714"/>
                  <a:pt x="8041" y="20811"/>
                  <a:pt x="8095" y="20880"/>
                </a:cubicBezTo>
                <a:cubicBezTo>
                  <a:pt x="8341" y="21183"/>
                  <a:pt x="8874" y="21421"/>
                  <a:pt x="9552" y="21531"/>
                </a:cubicBezTo>
                <a:cubicBezTo>
                  <a:pt x="9820" y="21575"/>
                  <a:pt x="10097" y="21600"/>
                  <a:pt x="10382" y="21600"/>
                </a:cubicBezTo>
                <a:cubicBezTo>
                  <a:pt x="10667" y="21600"/>
                  <a:pt x="10944" y="21575"/>
                  <a:pt x="11212" y="21531"/>
                </a:cubicBezTo>
                <a:cubicBezTo>
                  <a:pt x="11632" y="21463"/>
                  <a:pt x="11991" y="21344"/>
                  <a:pt x="12266" y="21193"/>
                </a:cubicBezTo>
                <a:cubicBezTo>
                  <a:pt x="12430" y="21201"/>
                  <a:pt x="12599" y="21208"/>
                  <a:pt x="12764" y="21208"/>
                </a:cubicBezTo>
                <a:cubicBezTo>
                  <a:pt x="13252" y="21208"/>
                  <a:pt x="13740" y="21172"/>
                  <a:pt x="14198" y="21097"/>
                </a:cubicBezTo>
                <a:cubicBezTo>
                  <a:pt x="14988" y="20969"/>
                  <a:pt x="15645" y="20733"/>
                  <a:pt x="16130" y="20436"/>
                </a:cubicBezTo>
                <a:cubicBezTo>
                  <a:pt x="16440" y="20758"/>
                  <a:pt x="17023" y="21014"/>
                  <a:pt x="17765" y="21134"/>
                </a:cubicBezTo>
                <a:cubicBezTo>
                  <a:pt x="18079" y="21185"/>
                  <a:pt x="18404" y="21208"/>
                  <a:pt x="18737" y="21208"/>
                </a:cubicBezTo>
                <a:cubicBezTo>
                  <a:pt x="19071" y="21208"/>
                  <a:pt x="19408" y="21185"/>
                  <a:pt x="19721" y="21134"/>
                </a:cubicBezTo>
                <a:cubicBezTo>
                  <a:pt x="20515" y="21005"/>
                  <a:pt x="21139" y="20722"/>
                  <a:pt x="21428" y="20367"/>
                </a:cubicBezTo>
                <a:cubicBezTo>
                  <a:pt x="21600" y="20145"/>
                  <a:pt x="21594" y="19817"/>
                  <a:pt x="21594" y="19261"/>
                </a:cubicBezTo>
                <a:lnTo>
                  <a:pt x="21594" y="1947"/>
                </a:lnTo>
                <a:cubicBezTo>
                  <a:pt x="21594" y="1392"/>
                  <a:pt x="21600" y="1058"/>
                  <a:pt x="21428" y="836"/>
                </a:cubicBezTo>
                <a:cubicBezTo>
                  <a:pt x="21139" y="482"/>
                  <a:pt x="20515" y="203"/>
                  <a:pt x="19721" y="74"/>
                </a:cubicBezTo>
                <a:cubicBezTo>
                  <a:pt x="19408" y="23"/>
                  <a:pt x="19071" y="0"/>
                  <a:pt x="18737" y="0"/>
                </a:cubicBezTo>
                <a:cubicBezTo>
                  <a:pt x="18404" y="0"/>
                  <a:pt x="18079" y="23"/>
                  <a:pt x="17765" y="74"/>
                </a:cubicBezTo>
                <a:cubicBezTo>
                  <a:pt x="17024" y="195"/>
                  <a:pt x="16441" y="451"/>
                  <a:pt x="16130" y="773"/>
                </a:cubicBezTo>
                <a:cubicBezTo>
                  <a:pt x="15645" y="475"/>
                  <a:pt x="14988" y="240"/>
                  <a:pt x="14198" y="111"/>
                </a:cubicBezTo>
                <a:cubicBezTo>
                  <a:pt x="13740" y="37"/>
                  <a:pt x="13252" y="0"/>
                  <a:pt x="12764" y="0"/>
                </a:cubicBezTo>
                <a:cubicBezTo>
                  <a:pt x="12276" y="0"/>
                  <a:pt x="11789" y="37"/>
                  <a:pt x="11330" y="111"/>
                </a:cubicBezTo>
                <a:cubicBezTo>
                  <a:pt x="10970" y="170"/>
                  <a:pt x="10660" y="261"/>
                  <a:pt x="10358" y="360"/>
                </a:cubicBezTo>
                <a:lnTo>
                  <a:pt x="10358" y="275"/>
                </a:lnTo>
                <a:lnTo>
                  <a:pt x="7692" y="275"/>
                </a:lnTo>
                <a:cubicBezTo>
                  <a:pt x="7512" y="172"/>
                  <a:pt x="7286" y="83"/>
                  <a:pt x="7004" y="37"/>
                </a:cubicBezTo>
                <a:cubicBezTo>
                  <a:pt x="6832" y="9"/>
                  <a:pt x="6654" y="0"/>
                  <a:pt x="6471" y="0"/>
                </a:cubicBezTo>
                <a:cubicBezTo>
                  <a:pt x="6288" y="0"/>
                  <a:pt x="6110" y="9"/>
                  <a:pt x="5938" y="37"/>
                </a:cubicBezTo>
                <a:cubicBezTo>
                  <a:pt x="5656" y="83"/>
                  <a:pt x="5441" y="172"/>
                  <a:pt x="5262" y="275"/>
                </a:cubicBezTo>
                <a:lnTo>
                  <a:pt x="4041" y="275"/>
                </a:lnTo>
                <a:cubicBezTo>
                  <a:pt x="3816" y="187"/>
                  <a:pt x="3572" y="110"/>
                  <a:pt x="3283" y="64"/>
                </a:cubicBezTo>
                <a:cubicBezTo>
                  <a:pt x="3015" y="20"/>
                  <a:pt x="2726" y="0"/>
                  <a:pt x="2441" y="0"/>
                </a:cubicBezTo>
                <a:close/>
              </a:path>
            </a:pathLst>
          </a:custGeom>
          <a:solidFill>
            <a:schemeClr val="accent3">
              <a:satOff val="-39209"/>
              <a:lumOff val="31176"/>
            </a:schemeClr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746" name="Rounded Rectangle"/>
          <p:cNvSpPr/>
          <p:nvPr/>
        </p:nvSpPr>
        <p:spPr>
          <a:xfrm>
            <a:off x="12749886" y="786208"/>
            <a:ext cx="1889668" cy="96465"/>
          </a:xfrm>
          <a:prstGeom prst="roundRect">
            <a:avLst>
              <a:gd name="adj" fmla="val 50000"/>
            </a:avLst>
          </a:prstGeom>
          <a:solidFill>
            <a:srgbClr val="535353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pic>
        <p:nvPicPr>
          <p:cNvPr id="1747" name="fengshan4-copy-copy-copy.png" descr="fengshan4-copy-copy-cop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1653" y="8284162"/>
            <a:ext cx="1928647" cy="1928647"/>
          </a:xfrm>
          <a:prstGeom prst="rect">
            <a:avLst/>
          </a:prstGeom>
          <a:ln w="12700">
            <a:miter lim="400000"/>
          </a:ln>
        </p:spPr>
      </p:pic>
      <p:sp>
        <p:nvSpPr>
          <p:cNvPr id="1748" name="Bell"/>
          <p:cNvSpPr/>
          <p:nvPr/>
        </p:nvSpPr>
        <p:spPr>
          <a:xfrm>
            <a:off x="4867018" y="837792"/>
            <a:ext cx="1354545" cy="13682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703" y="0"/>
                </a:moveTo>
                <a:cubicBezTo>
                  <a:pt x="9575" y="0"/>
                  <a:pt x="9470" y="104"/>
                  <a:pt x="9470" y="231"/>
                </a:cubicBezTo>
                <a:lnTo>
                  <a:pt x="9470" y="1411"/>
                </a:lnTo>
                <a:cubicBezTo>
                  <a:pt x="7726" y="1796"/>
                  <a:pt x="4885" y="3013"/>
                  <a:pt x="4885" y="6864"/>
                </a:cubicBezTo>
                <a:cubicBezTo>
                  <a:pt x="4875" y="6874"/>
                  <a:pt x="4657" y="13994"/>
                  <a:pt x="1736" y="16276"/>
                </a:cubicBezTo>
                <a:cubicBezTo>
                  <a:pt x="1736" y="16276"/>
                  <a:pt x="683" y="17224"/>
                  <a:pt x="0" y="17750"/>
                </a:cubicBezTo>
                <a:lnTo>
                  <a:pt x="0" y="19776"/>
                </a:lnTo>
                <a:lnTo>
                  <a:pt x="8958" y="19776"/>
                </a:lnTo>
                <a:cubicBezTo>
                  <a:pt x="8958" y="20783"/>
                  <a:pt x="9783" y="21600"/>
                  <a:pt x="10800" y="21600"/>
                </a:cubicBezTo>
                <a:cubicBezTo>
                  <a:pt x="11817" y="21600"/>
                  <a:pt x="12642" y="20783"/>
                  <a:pt x="12642" y="19776"/>
                </a:cubicBezTo>
                <a:lnTo>
                  <a:pt x="21600" y="19776"/>
                </a:lnTo>
                <a:lnTo>
                  <a:pt x="21600" y="17750"/>
                </a:lnTo>
                <a:cubicBezTo>
                  <a:pt x="20918" y="17224"/>
                  <a:pt x="19864" y="16276"/>
                  <a:pt x="19864" y="16276"/>
                </a:cubicBezTo>
                <a:cubicBezTo>
                  <a:pt x="16943" y="13994"/>
                  <a:pt x="16725" y="6874"/>
                  <a:pt x="16715" y="6864"/>
                </a:cubicBezTo>
                <a:cubicBezTo>
                  <a:pt x="16715" y="3013"/>
                  <a:pt x="13874" y="1796"/>
                  <a:pt x="12130" y="1411"/>
                </a:cubicBezTo>
                <a:lnTo>
                  <a:pt x="12130" y="231"/>
                </a:lnTo>
                <a:cubicBezTo>
                  <a:pt x="12130" y="104"/>
                  <a:pt x="12025" y="0"/>
                  <a:pt x="11897" y="0"/>
                </a:cubicBezTo>
                <a:lnTo>
                  <a:pt x="9703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749" name="Circle"/>
          <p:cNvSpPr/>
          <p:nvPr/>
        </p:nvSpPr>
        <p:spPr>
          <a:xfrm>
            <a:off x="7611407" y="2763025"/>
            <a:ext cx="2997704" cy="2997704"/>
          </a:xfrm>
          <a:prstGeom prst="ellipse">
            <a:avLst/>
          </a:prstGeom>
          <a:solidFill>
            <a:srgbClr val="98CFAB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grpSp>
        <p:nvGrpSpPr>
          <p:cNvPr id="1752" name="Group"/>
          <p:cNvGrpSpPr/>
          <p:nvPr/>
        </p:nvGrpSpPr>
        <p:grpSpPr>
          <a:xfrm>
            <a:off x="8336009" y="3693106"/>
            <a:ext cx="2488577" cy="1928647"/>
            <a:chOff x="0" y="0"/>
            <a:chExt cx="2488576" cy="1928646"/>
          </a:xfrm>
        </p:grpSpPr>
        <p:sp>
          <p:nvSpPr>
            <p:cNvPr id="1750" name="Rounded Rectangle"/>
            <p:cNvSpPr/>
            <p:nvPr/>
          </p:nvSpPr>
          <p:spPr>
            <a:xfrm>
              <a:off x="288826" y="251593"/>
              <a:ext cx="1545337" cy="1225218"/>
            </a:xfrm>
            <a:prstGeom prst="roundRect">
              <a:avLst>
                <a:gd name="adj" fmla="val 16083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pic>
          <p:nvPicPr>
            <p:cNvPr id="1751" name="2-2.png" descr="2-2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2488577" cy="19286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53" name="16°C"/>
          <p:cNvSpPr txBox="1"/>
          <p:nvPr/>
        </p:nvSpPr>
        <p:spPr>
          <a:xfrm>
            <a:off x="8860187" y="4055662"/>
            <a:ext cx="1074634" cy="7289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 anchor="ctr">
            <a:spAutoFit/>
          </a:bodyPr>
          <a:lstStyle/>
          <a:p>
            <a:r>
              <a:t>16</a:t>
            </a:r>
            <a:r>
              <a:rPr sz="2600"/>
              <a:t>°C</a:t>
            </a:r>
          </a:p>
        </p:txBody>
      </p:sp>
      <p:pic>
        <p:nvPicPr>
          <p:cNvPr id="1754" name="kongtiaoyoux-.png" descr="kongtiaoyoux-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1863" y="3032636"/>
            <a:ext cx="1217138" cy="1217137"/>
          </a:xfrm>
          <a:prstGeom prst="rect">
            <a:avLst/>
          </a:prstGeom>
          <a:ln w="12700">
            <a:miter lim="400000"/>
          </a:ln>
        </p:spPr>
      </p:pic>
      <p:sp>
        <p:nvSpPr>
          <p:cNvPr id="1755" name="Circle"/>
          <p:cNvSpPr/>
          <p:nvPr/>
        </p:nvSpPr>
        <p:spPr>
          <a:xfrm>
            <a:off x="15645198" y="4653629"/>
            <a:ext cx="2997704" cy="2997704"/>
          </a:xfrm>
          <a:prstGeom prst="ellipse">
            <a:avLst/>
          </a:prstGeom>
          <a:solidFill>
            <a:srgbClr val="CAEBED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756" name="Light Bulb"/>
          <p:cNvSpPr/>
          <p:nvPr/>
        </p:nvSpPr>
        <p:spPr>
          <a:xfrm>
            <a:off x="16619433" y="5242823"/>
            <a:ext cx="1049234" cy="18193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gradFill>
            <a:gsLst>
              <a:gs pos="0">
                <a:srgbClr val="FFDA57"/>
              </a:gs>
              <a:gs pos="50000">
                <a:schemeClr val="accent6"/>
              </a:gs>
              <a:gs pos="100000">
                <a:srgbClr val="E4BF2B"/>
              </a:gs>
            </a:gsLst>
            <a:lin ang="5400000"/>
          </a:gradFill>
          <a:ln w="25400">
            <a:miter lim="400000"/>
          </a:ln>
          <a:effectLst>
            <a:outerShdw blurRad="127000" dist="38100" dir="5400000" rotWithShape="0">
              <a:srgbClr val="000000">
                <a:alpha val="63000"/>
              </a:srgbClr>
            </a:outerShdw>
          </a:effectLst>
        </p:spPr>
        <p:txBody>
          <a:bodyPr tIns="91439" bIns="9143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57" name="Circle"/>
          <p:cNvSpPr/>
          <p:nvPr/>
        </p:nvSpPr>
        <p:spPr>
          <a:xfrm>
            <a:off x="20189669" y="1125702"/>
            <a:ext cx="2540505" cy="2540505"/>
          </a:xfrm>
          <a:prstGeom prst="ellipse">
            <a:avLst/>
          </a:prstGeom>
          <a:solidFill>
            <a:srgbClr val="A8ABB4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758" name="Rounded Rectangle"/>
          <p:cNvSpPr/>
          <p:nvPr/>
        </p:nvSpPr>
        <p:spPr>
          <a:xfrm>
            <a:off x="20695611" y="1760954"/>
            <a:ext cx="1528624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FFFFFF"/>
            </a:solidFill>
            <a:miter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759" name="Rounded Rectangle"/>
          <p:cNvSpPr/>
          <p:nvPr/>
        </p:nvSpPr>
        <p:spPr>
          <a:xfrm>
            <a:off x="20935306" y="1996914"/>
            <a:ext cx="1049234" cy="798081"/>
          </a:xfrm>
          <a:prstGeom prst="roundRect">
            <a:avLst>
              <a:gd name="adj" fmla="val 10012"/>
            </a:avLst>
          </a:prstGeom>
          <a:ln w="25400">
            <a:solidFill>
              <a:srgbClr val="535353"/>
            </a:solidFill>
            <a:miter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760" name="Rounded Rectangle"/>
          <p:cNvSpPr/>
          <p:nvPr/>
        </p:nvSpPr>
        <p:spPr>
          <a:xfrm>
            <a:off x="21189241" y="2070869"/>
            <a:ext cx="541365" cy="5805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B247"/>
              </a:gs>
              <a:gs pos="50000">
                <a:schemeClr val="accent5"/>
              </a:gs>
              <a:gs pos="100000">
                <a:srgbClr val="E19600"/>
              </a:gs>
            </a:gsLst>
            <a:lin ang="5400000"/>
          </a:gradFill>
          <a:ln w="12700">
            <a:solidFill>
              <a:schemeClr val="accent5"/>
            </a:solidFill>
            <a:miter/>
          </a:ln>
        </p:spPr>
        <p:txBody>
          <a:bodyPr tIns="91439" bIns="9143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61" name="Line"/>
          <p:cNvSpPr/>
          <p:nvPr/>
        </p:nvSpPr>
        <p:spPr>
          <a:xfrm>
            <a:off x="8799310" y="10175660"/>
            <a:ext cx="6785381" cy="1"/>
          </a:xfrm>
          <a:prstGeom prst="line">
            <a:avLst/>
          </a:prstGeom>
          <a:ln w="25400">
            <a:solidFill>
              <a:srgbClr val="A7A7A7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1762" name="Z-Wave Home"/>
          <p:cNvSpPr txBox="1"/>
          <p:nvPr/>
        </p:nvSpPr>
        <p:spPr>
          <a:xfrm>
            <a:off x="8635118" y="10549315"/>
            <a:ext cx="7113764" cy="14782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 anchor="ctr">
            <a:spAutoFit/>
          </a:bodyPr>
          <a:lstStyle>
            <a:lvl1pPr>
              <a:defRPr sz="8500"/>
            </a:lvl1pPr>
          </a:lstStyle>
          <a:p>
            <a:r>
              <a:t>Z-Wave Home</a:t>
            </a:r>
          </a:p>
        </p:txBody>
      </p:sp>
      <p:grpSp>
        <p:nvGrpSpPr>
          <p:cNvPr id="1766" name="Group"/>
          <p:cNvGrpSpPr/>
          <p:nvPr/>
        </p:nvGrpSpPr>
        <p:grpSpPr>
          <a:xfrm>
            <a:off x="10798779" y="6184013"/>
            <a:ext cx="2997705" cy="3617993"/>
            <a:chOff x="0" y="0"/>
            <a:chExt cx="2997703" cy="3617991"/>
          </a:xfrm>
        </p:grpSpPr>
        <p:sp>
          <p:nvSpPr>
            <p:cNvPr id="1763" name="Rounded Rectangle"/>
            <p:cNvSpPr/>
            <p:nvPr/>
          </p:nvSpPr>
          <p:spPr>
            <a:xfrm>
              <a:off x="0" y="0"/>
              <a:ext cx="2997704" cy="2972304"/>
            </a:xfrm>
            <a:prstGeom prst="roundRect">
              <a:avLst>
                <a:gd name="adj" fmla="val 15000"/>
              </a:avLst>
            </a:prstGeom>
            <a:solidFill>
              <a:srgbClr val="FF637C"/>
            </a:solidFill>
            <a:ln w="12700" cap="flat">
              <a:noFill/>
              <a:miter lim="400000"/>
            </a:ln>
            <a:effectLst>
              <a:reflection stA="31392" endPos="40000" dir="5400000" sy="-100000" algn="bl" rotWithShape="0"/>
            </a:effectLst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pic>
          <p:nvPicPr>
            <p:cNvPr id="1764" name="wangguan.png" descr="wangguan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4018" y="541318"/>
              <a:ext cx="1889667" cy="18896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65" name="Gateway"/>
            <p:cNvSpPr txBox="1"/>
            <p:nvPr/>
          </p:nvSpPr>
          <p:spPr>
            <a:xfrm>
              <a:off x="580680" y="2889011"/>
              <a:ext cx="199982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91439" tIns="91439" rIns="91439" bIns="91439" numCol="1" anchor="ctr">
              <a:spAutoFit/>
            </a:bodyPr>
            <a:lstStyle/>
            <a:p>
              <a:r>
                <a:t>Gateway</a:t>
              </a:r>
            </a:p>
          </p:txBody>
        </p:sp>
      </p:grpSp>
      <p:sp>
        <p:nvSpPr>
          <p:cNvPr id="1767" name="Circle"/>
          <p:cNvSpPr/>
          <p:nvPr/>
        </p:nvSpPr>
        <p:spPr>
          <a:xfrm>
            <a:off x="382283" y="4653629"/>
            <a:ext cx="2540504" cy="2540504"/>
          </a:xfrm>
          <a:prstGeom prst="ellipse">
            <a:avLst/>
          </a:prstGeom>
          <a:solidFill>
            <a:srgbClr val="CFC4B6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pic>
        <p:nvPicPr>
          <p:cNvPr id="1768" name="Thief_SFontCN.png" descr="Thief_SFontC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864" y="5201210"/>
            <a:ext cx="1445342" cy="144534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7" name="Group"/>
          <p:cNvGrpSpPr/>
          <p:nvPr/>
        </p:nvGrpSpPr>
        <p:grpSpPr>
          <a:xfrm>
            <a:off x="7818550" y="13964483"/>
            <a:ext cx="8746901" cy="8276874"/>
            <a:chOff x="0" y="0"/>
            <a:chExt cx="8746899" cy="8276873"/>
          </a:xfrm>
        </p:grpSpPr>
        <p:sp>
          <p:nvSpPr>
            <p:cNvPr id="1769" name="Oval"/>
            <p:cNvSpPr/>
            <p:nvPr/>
          </p:nvSpPr>
          <p:spPr>
            <a:xfrm>
              <a:off x="0" y="0"/>
              <a:ext cx="8746900" cy="6825117"/>
            </a:xfrm>
            <a:prstGeom prst="ellipse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776" name="Group"/>
            <p:cNvGrpSpPr/>
            <p:nvPr/>
          </p:nvGrpSpPr>
          <p:grpSpPr>
            <a:xfrm>
              <a:off x="1848922" y="-1"/>
              <a:ext cx="5049054" cy="8276874"/>
              <a:chOff x="0" y="0"/>
              <a:chExt cx="5049052" cy="8276872"/>
            </a:xfrm>
          </p:grpSpPr>
          <p:sp>
            <p:nvSpPr>
              <p:cNvPr id="1770" name="Shape"/>
              <p:cNvSpPr/>
              <p:nvPr/>
            </p:nvSpPr>
            <p:spPr>
              <a:xfrm>
                <a:off x="-1" y="0"/>
                <a:ext cx="5049054" cy="82728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71" name="Oval"/>
              <p:cNvSpPr/>
              <p:nvPr/>
            </p:nvSpPr>
            <p:spPr>
              <a:xfrm>
                <a:off x="3415898" y="690336"/>
                <a:ext cx="425805" cy="19643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72" name="Oval"/>
              <p:cNvSpPr/>
              <p:nvPr/>
            </p:nvSpPr>
            <p:spPr>
              <a:xfrm>
                <a:off x="1343969" y="690336"/>
                <a:ext cx="425805" cy="19643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73" name="Oval"/>
              <p:cNvSpPr/>
              <p:nvPr/>
            </p:nvSpPr>
            <p:spPr>
              <a:xfrm>
                <a:off x="2435509" y="490356"/>
                <a:ext cx="178035" cy="8213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74" name="Oval"/>
              <p:cNvSpPr/>
              <p:nvPr/>
            </p:nvSpPr>
            <p:spPr>
              <a:xfrm>
                <a:off x="2435509" y="1004616"/>
                <a:ext cx="178035" cy="8213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75" name="Shape"/>
              <p:cNvSpPr/>
              <p:nvPr/>
            </p:nvSpPr>
            <p:spPr>
              <a:xfrm>
                <a:off x="196" y="947782"/>
                <a:ext cx="5048661" cy="73290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19"/>
                    </a:lnTo>
                    <a:cubicBezTo>
                      <a:pt x="21600" y="12"/>
                      <a:pt x="21600" y="6"/>
                      <a:pt x="21600" y="0"/>
                    </a:cubicBezTo>
                    <a:close/>
                    <a:moveTo>
                      <a:pt x="0" y="10061"/>
                    </a:moveTo>
                    <a:lnTo>
                      <a:pt x="0" y="18657"/>
                    </a:lnTo>
                    <a:cubicBezTo>
                      <a:pt x="0" y="20196"/>
                      <a:pt x="4836" y="21600"/>
                      <a:pt x="10801" y="21600"/>
                    </a:cubicBezTo>
                    <a:cubicBezTo>
                      <a:pt x="16766" y="21600"/>
                      <a:pt x="21600" y="20196"/>
                      <a:pt x="21600" y="18657"/>
                    </a:cubicBezTo>
                    <a:lnTo>
                      <a:pt x="21600" y="10061"/>
                    </a:lnTo>
                    <a:cubicBezTo>
                      <a:pt x="21600" y="11601"/>
                      <a:pt x="16766" y="13004"/>
                      <a:pt x="10801" y="13004"/>
                    </a:cubicBezTo>
                    <a:cubicBezTo>
                      <a:pt x="4836" y="13004"/>
                      <a:pt x="0" y="11601"/>
                      <a:pt x="0" y="10061"/>
                    </a:cubicBezTo>
                    <a:close/>
                  </a:path>
                </a:pathLst>
              </a:cu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What’s Z-Wave</a:t>
            </a:r>
          </a:p>
        </p:txBody>
      </p:sp>
      <p:pic>
        <p:nvPicPr>
          <p:cNvPr id="1972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795"/>
            <a:ext cx="13106402" cy="9272773"/>
          </a:xfrm>
          <a:prstGeom prst="rect">
            <a:avLst/>
          </a:prstGeom>
          <a:ln w="12700">
            <a:miter lim="400000"/>
          </a:ln>
        </p:spPr>
      </p:pic>
      <p:sp>
        <p:nvSpPr>
          <p:cNvPr id="1973" name="Content Placeholder 1"/>
          <p:cNvSpPr txBox="1">
            <a:spLocks noGrp="1"/>
          </p:cNvSpPr>
          <p:nvPr>
            <p:ph type="body" sz="quarter" idx="1"/>
          </p:nvPr>
        </p:nvSpPr>
        <p:spPr>
          <a:xfrm>
            <a:off x="14506164" y="7005513"/>
            <a:ext cx="8896355" cy="4569183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9200"/>
              </a:spcBef>
              <a:buClrTx/>
              <a:buSzTx/>
              <a:buNone/>
              <a:defRPr sz="2800">
                <a:solidFill>
                  <a:srgbClr val="DDDDDD"/>
                </a:solidFill>
              </a:defRPr>
            </a:pPr>
            <a:r>
              <a:t>allowing for wireless control of residential appliances and other devices, such as lighting control, security systems, thermostats, windows, locks.</a:t>
            </a:r>
          </a:p>
          <a:p>
            <a:pPr marL="0" indent="0">
              <a:lnSpc>
                <a:spcPct val="100000"/>
              </a:lnSpc>
              <a:spcBef>
                <a:spcPts val="9200"/>
              </a:spcBef>
              <a:buClrTx/>
              <a:buSzTx/>
              <a:buNone/>
              <a:defRPr sz="2800">
                <a:solidFill>
                  <a:srgbClr val="DDDDDD"/>
                </a:solidFill>
              </a:defRPr>
            </a:pPr>
            <a:r>
              <a:t>Z-Wave provides the application layer interoperability between home control systems of different manufacturers that are a part of its alliance. </a:t>
            </a:r>
          </a:p>
        </p:txBody>
      </p:sp>
      <p:sp>
        <p:nvSpPr>
          <p:cNvPr id="1974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914397" y="13138149"/>
            <a:ext cx="238722" cy="241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>
            <a:lvl1pPr>
              <a:spcBef>
                <a:spcPts val="1200"/>
              </a:spcBef>
            </a:lvl1pPr>
          </a:lstStyle>
          <a:p>
            <a:fld id="{86CB4B4D-7CA3-9044-876B-883B54F8677D}" type="slidenum">
              <a:t>3</a:t>
            </a:fld>
            <a:endParaRPr/>
          </a:p>
        </p:txBody>
      </p:sp>
      <p:grpSp>
        <p:nvGrpSpPr>
          <p:cNvPr id="1978" name="Group"/>
          <p:cNvGrpSpPr/>
          <p:nvPr/>
        </p:nvGrpSpPr>
        <p:grpSpPr>
          <a:xfrm>
            <a:off x="13431366" y="11525145"/>
            <a:ext cx="1291282" cy="1291282"/>
            <a:chOff x="0" y="0"/>
            <a:chExt cx="1291280" cy="1291280"/>
          </a:xfrm>
        </p:grpSpPr>
        <p:sp>
          <p:nvSpPr>
            <p:cNvPr id="1975" name="Circle"/>
            <p:cNvSpPr/>
            <p:nvPr/>
          </p:nvSpPr>
          <p:spPr>
            <a:xfrm>
              <a:off x="0" y="0"/>
              <a:ext cx="1291281" cy="1291281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976" name="Rounded Rectangle"/>
            <p:cNvSpPr/>
            <p:nvPr/>
          </p:nvSpPr>
          <p:spPr>
            <a:xfrm>
              <a:off x="327933" y="607646"/>
              <a:ext cx="635415" cy="75989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977" name="Rounded Rectangle"/>
            <p:cNvSpPr/>
            <p:nvPr/>
          </p:nvSpPr>
          <p:spPr>
            <a:xfrm rot="5400000" flipH="1">
              <a:off x="327933" y="607646"/>
              <a:ext cx="635415" cy="75989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979" name="Rectangle 7"/>
          <p:cNvSpPr txBox="1"/>
          <p:nvPr/>
        </p:nvSpPr>
        <p:spPr>
          <a:xfrm>
            <a:off x="14408526" y="2894524"/>
            <a:ext cx="9251574" cy="18211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/>
          <a:lstStyle>
            <a:lvl1pPr>
              <a:defRPr b="1">
                <a:solidFill>
                  <a:srgbClr val="FFCC66"/>
                </a:solidFill>
              </a:defRPr>
            </a:lvl1pPr>
          </a:lstStyle>
          <a:p>
            <a:r>
              <a:t>Z-Wave is a  wireless communications protocol used primarily for home automation. </a:t>
            </a:r>
          </a:p>
        </p:txBody>
      </p:sp>
      <p:sp>
        <p:nvSpPr>
          <p:cNvPr id="1980" name="Line"/>
          <p:cNvSpPr/>
          <p:nvPr/>
        </p:nvSpPr>
        <p:spPr>
          <a:xfrm>
            <a:off x="14185900" y="6465182"/>
            <a:ext cx="9129846" cy="1"/>
          </a:xfrm>
          <a:prstGeom prst="line">
            <a:avLst/>
          </a:prstGeom>
          <a:ln w="25400">
            <a:solidFill>
              <a:schemeClr val="accent1">
                <a:lumOff val="-8509"/>
              </a:schemeClr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1981" name="Line"/>
          <p:cNvSpPr/>
          <p:nvPr/>
        </p:nvSpPr>
        <p:spPr>
          <a:xfrm>
            <a:off x="14185900" y="8879085"/>
            <a:ext cx="9129846" cy="1"/>
          </a:xfrm>
          <a:prstGeom prst="line">
            <a:avLst/>
          </a:prstGeom>
          <a:ln w="25400">
            <a:solidFill>
              <a:schemeClr val="accent1">
                <a:lumOff val="-8509"/>
              </a:schemeClr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1982" name="Mesh, Low energy, Low rate, Short range"/>
          <p:cNvSpPr txBox="1"/>
          <p:nvPr/>
        </p:nvSpPr>
        <p:spPr>
          <a:xfrm>
            <a:off x="14408526" y="5530752"/>
            <a:ext cx="8535179" cy="7289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Mesh, Low energy, Low rate, Short range</a:t>
            </a:r>
          </a:p>
        </p:txBody>
      </p:sp>
      <p:sp>
        <p:nvSpPr>
          <p:cNvPr id="1983" name="Home Automation"/>
          <p:cNvSpPr txBox="1"/>
          <p:nvPr/>
        </p:nvSpPr>
        <p:spPr>
          <a:xfrm>
            <a:off x="14408526" y="6670630"/>
            <a:ext cx="3824036" cy="7289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Home Automation</a:t>
            </a:r>
          </a:p>
        </p:txBody>
      </p:sp>
      <p:sp>
        <p:nvSpPr>
          <p:cNvPr id="1984" name="Interoperability"/>
          <p:cNvSpPr txBox="1"/>
          <p:nvPr/>
        </p:nvSpPr>
        <p:spPr>
          <a:xfrm>
            <a:off x="14409422" y="9075936"/>
            <a:ext cx="3194394" cy="7289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Interoperability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010651" y="4246854"/>
            <a:ext cx="12362698" cy="771393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 sz="3200">
                <a:solidFill>
                  <a:srgbClr val="A7A7A7"/>
                </a:solidFill>
              </a:defRPr>
            </a:lvl1pPr>
          </a:lstStyle>
          <a:p>
            <a:r>
              <a:t>Sub GHz, license free ISM bands, region/Country specific</a:t>
            </a:r>
          </a:p>
        </p:txBody>
      </p:sp>
      <p:sp>
        <p:nvSpPr>
          <p:cNvPr id="20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Z-Wave PHY</a:t>
            </a:r>
          </a:p>
        </p:txBody>
      </p:sp>
      <p:sp>
        <p:nvSpPr>
          <p:cNvPr id="2064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914397" y="13138149"/>
            <a:ext cx="238722" cy="241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065" name="Rectangle"/>
          <p:cNvSpPr/>
          <p:nvPr/>
        </p:nvSpPr>
        <p:spPr>
          <a:xfrm>
            <a:off x="2626423" y="5738283"/>
            <a:ext cx="19125628" cy="555566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8100">
            <a:solidFill>
              <a:srgbClr val="FFFFFF"/>
            </a:solidFill>
            <a:miter/>
          </a:ln>
          <a:effectLst>
            <a:outerShdw blurRad="254000" dist="127000" dir="3537139" rotWithShape="0">
              <a:srgbClr val="000000">
                <a:alpha val="50000"/>
              </a:srgbClr>
            </a:outerShdw>
          </a:effectLst>
        </p:spPr>
        <p:txBody>
          <a:bodyPr tIns="91439" bIns="9143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aphicFrame>
        <p:nvGraphicFramePr>
          <p:cNvPr id="2066" name="Shape 466"/>
          <p:cNvGraphicFramePr/>
          <p:nvPr>
            <p:extLst>
              <p:ext uri="{D42A27DB-BD31-4B8C-83A1-F6EECF244321}">
                <p14:modId xmlns:p14="http://schemas.microsoft.com/office/powerpoint/2010/main" val="1615991276"/>
              </p:ext>
            </p:extLst>
          </p:nvPr>
        </p:nvGraphicFramePr>
        <p:xfrm>
          <a:off x="2612899" y="5713884"/>
          <a:ext cx="19163728" cy="559376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1217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8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48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099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387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497650"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FFFFFF"/>
                          </a:solidFill>
                        </a:rPr>
                        <a:t>Data rate \ region </a:t>
                      </a:r>
                      <a:r>
                        <a:rPr lang="en-US" sz="2800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sz="2800" dirty="0">
                          <a:solidFill>
                            <a:srgbClr val="FFFFFF"/>
                          </a:solidFill>
                        </a:rPr>
                        <a:t>frequency &amp; channel(s)</a:t>
                      </a:r>
                    </a:p>
                  </a:txBody>
                  <a:tcPr marL="68573" marR="68573" marT="68573" marB="68573" anchor="ctr" horzOverflow="overflow">
                    <a:lnL w="12700">
                      <a:miter lim="400000"/>
                    </a:lnL>
                    <a:lnR w="25400">
                      <a:miter lim="400000"/>
                    </a:lnR>
                    <a:lnT w="12700">
                      <a:miter lim="400000"/>
                    </a:lnT>
                    <a:lnB w="25400">
                      <a:miter lim="400000"/>
                    </a:lnB>
                    <a:solidFill>
                      <a:srgbClr val="EC93A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US / Canada /
South America</a:t>
                      </a:r>
                    </a:p>
                  </a:txBody>
                  <a:tcPr marL="68573" marR="68573" marT="68573" marB="68573" anchor="ctr" horzOverflow="overflow">
                    <a:lnL w="25400">
                      <a:miter lim="400000"/>
                    </a:lnL>
                    <a:lnR w="25400">
                      <a:miter lim="400000"/>
                    </a:lnR>
                    <a:lnT w="12700">
                      <a:miter lim="400000"/>
                    </a:lnT>
                    <a:lnB w="25400">
                      <a:miter lim="400000"/>
                    </a:lnB>
                    <a:solidFill>
                      <a:srgbClr val="EC93A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FFFFFF"/>
                          </a:solidFill>
                        </a:rPr>
                        <a:t>EU / UAE / </a:t>
                      </a:r>
                      <a:r>
                        <a:rPr lang="en-US" sz="2800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sz="2800" dirty="0">
                          <a:solidFill>
                            <a:srgbClr val="FFFFFF"/>
                          </a:solidFill>
                        </a:rPr>
                        <a:t>China / India</a:t>
                      </a:r>
                    </a:p>
                  </a:txBody>
                  <a:tcPr marL="68573" marR="68573" marT="68573" marB="68573" anchor="ctr" horzOverflow="overflow">
                    <a:lnL w="25400">
                      <a:miter lim="400000"/>
                    </a:lnL>
                    <a:lnR w="25400">
                      <a:miter lim="400000"/>
                    </a:lnR>
                    <a:lnT w="12700">
                      <a:miter lim="400000"/>
                    </a:lnT>
                    <a:lnB w="25400">
                      <a:miter lim="400000"/>
                    </a:lnB>
                    <a:solidFill>
                      <a:srgbClr val="EC93A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FFFFFF"/>
                          </a:solidFill>
                        </a:rPr>
                        <a:t>AU / NZ / </a:t>
                      </a:r>
                      <a:r>
                        <a:rPr lang="en-US" sz="2800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sz="2800" dirty="0">
                          <a:solidFill>
                            <a:srgbClr val="FFFFFF"/>
                          </a:solidFill>
                        </a:rPr>
                        <a:t>Brazil</a:t>
                      </a:r>
                    </a:p>
                  </a:txBody>
                  <a:tcPr marL="68573" marR="68573" marT="68573" marB="68573" anchor="ctr" horzOverflow="overflow">
                    <a:lnL w="25400">
                      <a:miter lim="400000"/>
                    </a:lnL>
                    <a:lnR w="25400">
                      <a:miter lim="400000"/>
                    </a:lnR>
                    <a:lnT w="12700">
                      <a:miter lim="400000"/>
                    </a:lnT>
                    <a:lnB w="25400">
                      <a:miter lim="400000"/>
                    </a:lnB>
                    <a:solidFill>
                      <a:srgbClr val="EC93A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Japan / Taiwan / Korea / Singapore</a:t>
                      </a:r>
                    </a:p>
                  </a:txBody>
                  <a:tcPr marL="68573" marR="68573" marT="68573" marB="68573" anchor="ctr" horzOverflow="overflow">
                    <a:lnL w="254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25400">
                      <a:miter lim="400000"/>
                    </a:lnB>
                    <a:solidFill>
                      <a:srgbClr val="EC93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9234"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535353"/>
                          </a:solidFill>
                        </a:rPr>
                        <a:t>9.6kbps FSK Modulation</a:t>
                      </a:r>
                    </a:p>
                  </a:txBody>
                  <a:tcPr marL="68573" marR="68573" marT="68573" marB="68573" anchor="ctr" horzOverflow="overflow">
                    <a:lnL w="12700">
                      <a:miter lim="400000"/>
                    </a:lnL>
                    <a:lnR w="25400">
                      <a:miter lim="400000"/>
                    </a:lnR>
                    <a:lnT w="25400">
                      <a:miter lim="400000"/>
                    </a:lnT>
                    <a:lnB w="254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535353"/>
                          </a:solidFill>
                        </a:rPr>
                        <a:t>908 MHz</a:t>
                      </a:r>
                      <a:r>
                        <a:rPr lang="en-US" sz="2800" dirty="0">
                          <a:solidFill>
                            <a:srgbClr val="535353"/>
                          </a:solidFill>
                        </a:rPr>
                        <a:t> </a:t>
                      </a:r>
                      <a:r>
                        <a:rPr sz="2800" dirty="0">
                          <a:solidFill>
                            <a:srgbClr val="535353"/>
                          </a:solidFill>
                        </a:rPr>
                        <a:t> Ch 1</a:t>
                      </a:r>
                    </a:p>
                  </a:txBody>
                  <a:tcPr marL="68573" marR="68573" marT="68573" marB="68573" anchor="ctr" horzOverflow="overflow">
                    <a:lnL w="25400">
                      <a:miter lim="400000"/>
                    </a:lnL>
                    <a:lnR w="25400">
                      <a:miter lim="400000"/>
                    </a:lnR>
                    <a:lnT w="25400">
                      <a:miter lim="400000"/>
                    </a:lnT>
                    <a:lnB w="254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535353"/>
                          </a:solidFill>
                        </a:rPr>
                        <a:t>868 MHz</a:t>
                      </a:r>
                      <a:r>
                        <a:rPr lang="en-US" sz="2800" dirty="0">
                          <a:solidFill>
                            <a:srgbClr val="535353"/>
                          </a:solidFill>
                        </a:rPr>
                        <a:t> </a:t>
                      </a:r>
                      <a:r>
                        <a:rPr sz="2800" dirty="0">
                          <a:solidFill>
                            <a:srgbClr val="535353"/>
                          </a:solidFill>
                        </a:rPr>
                        <a:t>Ch 1</a:t>
                      </a:r>
                    </a:p>
                  </a:txBody>
                  <a:tcPr marL="68573" marR="68573" marT="68573" marB="68573" anchor="ctr" horzOverflow="overflow">
                    <a:lnL w="25400">
                      <a:miter lim="400000"/>
                    </a:lnL>
                    <a:lnR w="25400">
                      <a:miter lim="400000"/>
                    </a:lnR>
                    <a:lnT w="25400">
                      <a:miter lim="400000"/>
                    </a:lnT>
                    <a:lnB w="254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535353"/>
                          </a:solidFill>
                        </a:rPr>
                        <a:t>921 MHz</a:t>
                      </a:r>
                      <a:r>
                        <a:rPr lang="en-US" sz="2800" dirty="0">
                          <a:solidFill>
                            <a:srgbClr val="535353"/>
                          </a:solidFill>
                        </a:rPr>
                        <a:t> </a:t>
                      </a:r>
                      <a:r>
                        <a:rPr sz="2800" dirty="0">
                          <a:solidFill>
                            <a:srgbClr val="535353"/>
                          </a:solidFill>
                        </a:rPr>
                        <a:t>Ch 1</a:t>
                      </a:r>
                    </a:p>
                  </a:txBody>
                  <a:tcPr marL="68573" marR="68573" marT="68573" marB="68573" anchor="ctr" horzOverflow="overflow">
                    <a:lnL w="25400">
                      <a:miter lim="400000"/>
                    </a:lnL>
                    <a:lnR w="25400">
                      <a:miter lim="400000"/>
                    </a:lnR>
                    <a:lnT w="25400">
                      <a:miter lim="400000"/>
                    </a:lnT>
                    <a:lnB w="254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535353"/>
                          </a:solidFill>
                        </a:rPr>
                        <a:t>NA</a:t>
                      </a:r>
                    </a:p>
                  </a:txBody>
                  <a:tcPr marL="68573" marR="68573" marT="68573" marB="68573" anchor="ctr" horzOverflow="overflow">
                    <a:lnL w="25400">
                      <a:miter lim="400000"/>
                    </a:lnL>
                    <a:lnR w="12700">
                      <a:miter lim="400000"/>
                    </a:lnR>
                    <a:lnT w="25400">
                      <a:miter lim="400000"/>
                    </a:lnT>
                    <a:lnB w="25400">
                      <a:miter lim="400000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9234"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535353"/>
                          </a:solidFill>
                        </a:rPr>
                        <a:t>40kpbs</a:t>
                      </a:r>
                      <a:r>
                        <a:rPr lang="en-US" sz="2800" dirty="0">
                          <a:solidFill>
                            <a:srgbClr val="535353"/>
                          </a:solidFill>
                        </a:rPr>
                        <a:t> </a:t>
                      </a:r>
                      <a:r>
                        <a:rPr sz="2800" dirty="0">
                          <a:solidFill>
                            <a:srgbClr val="535353"/>
                          </a:solidFill>
                        </a:rPr>
                        <a:t>FSK Modulation</a:t>
                      </a:r>
                    </a:p>
                  </a:txBody>
                  <a:tcPr marL="68573" marR="68573" marT="68573" marB="68573" anchor="ctr" horzOverflow="overflow">
                    <a:lnL w="12700">
                      <a:miter lim="400000"/>
                    </a:lnL>
                    <a:lnR w="25400">
                      <a:miter lim="400000"/>
                    </a:lnR>
                    <a:lnT w="25400">
                      <a:miter lim="400000"/>
                    </a:lnT>
                    <a:lnB w="254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535353"/>
                          </a:solidFill>
                        </a:rPr>
                        <a:t>908 MHz</a:t>
                      </a:r>
                      <a:r>
                        <a:rPr lang="en-US" sz="2800" dirty="0">
                          <a:solidFill>
                            <a:srgbClr val="535353"/>
                          </a:solidFill>
                        </a:rPr>
                        <a:t> </a:t>
                      </a:r>
                      <a:r>
                        <a:rPr sz="2800" dirty="0">
                          <a:solidFill>
                            <a:srgbClr val="535353"/>
                          </a:solidFill>
                        </a:rPr>
                        <a:t>Ch 1</a:t>
                      </a:r>
                    </a:p>
                  </a:txBody>
                  <a:tcPr marL="68573" marR="68573" marT="68573" marB="68573" anchor="ctr" horzOverflow="overflow">
                    <a:lnL w="25400">
                      <a:miter lim="400000"/>
                    </a:lnL>
                    <a:lnR w="25400">
                      <a:miter lim="400000"/>
                    </a:lnR>
                    <a:lnT w="25400">
                      <a:miter lim="400000"/>
                    </a:lnT>
                    <a:lnB w="254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535353"/>
                          </a:solidFill>
                        </a:rPr>
                        <a:t>868 MHz</a:t>
                      </a:r>
                      <a:r>
                        <a:rPr lang="en-US" sz="2800" dirty="0">
                          <a:solidFill>
                            <a:srgbClr val="535353"/>
                          </a:solidFill>
                        </a:rPr>
                        <a:t> </a:t>
                      </a:r>
                      <a:r>
                        <a:rPr sz="2800" dirty="0">
                          <a:solidFill>
                            <a:srgbClr val="535353"/>
                          </a:solidFill>
                        </a:rPr>
                        <a:t>Ch 1</a:t>
                      </a:r>
                    </a:p>
                  </a:txBody>
                  <a:tcPr marL="68573" marR="68573" marT="68573" marB="68573" anchor="ctr" horzOverflow="overflow">
                    <a:lnL w="25400">
                      <a:miter lim="400000"/>
                    </a:lnL>
                    <a:lnR w="25400">
                      <a:miter lim="400000"/>
                    </a:lnR>
                    <a:lnT w="25400">
                      <a:miter lim="400000"/>
                    </a:lnT>
                    <a:lnB w="254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535353"/>
                          </a:solidFill>
                        </a:rPr>
                        <a:t>921 MHz</a:t>
                      </a:r>
                      <a:r>
                        <a:rPr lang="en-US" sz="2800" dirty="0">
                          <a:solidFill>
                            <a:srgbClr val="535353"/>
                          </a:solidFill>
                        </a:rPr>
                        <a:t> </a:t>
                      </a:r>
                      <a:r>
                        <a:rPr sz="2800" dirty="0">
                          <a:solidFill>
                            <a:srgbClr val="535353"/>
                          </a:solidFill>
                        </a:rPr>
                        <a:t>Ch 1</a:t>
                      </a:r>
                    </a:p>
                  </a:txBody>
                  <a:tcPr marL="68573" marR="68573" marT="68573" marB="68573" anchor="ctr" horzOverflow="overflow">
                    <a:lnL w="25400">
                      <a:miter lim="400000"/>
                    </a:lnL>
                    <a:lnR w="25400">
                      <a:miter lim="400000"/>
                    </a:lnR>
                    <a:lnT w="25400">
                      <a:miter lim="400000"/>
                    </a:lnT>
                    <a:lnB w="254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535353"/>
                          </a:solidFill>
                        </a:rPr>
                        <a:t>NA</a:t>
                      </a:r>
                    </a:p>
                  </a:txBody>
                  <a:tcPr marL="68573" marR="68573" marT="68573" marB="68573" anchor="ctr" horzOverflow="overflow">
                    <a:lnL w="25400">
                      <a:miter lim="400000"/>
                    </a:lnL>
                    <a:lnR w="12700">
                      <a:miter lim="400000"/>
                    </a:lnR>
                    <a:lnT w="25400">
                      <a:miter lim="400000"/>
                    </a:lnT>
                    <a:lnB w="25400">
                      <a:miter lim="400000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7650"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535353"/>
                          </a:solidFill>
                        </a:rPr>
                        <a:t>100kpbs</a:t>
                      </a:r>
                      <a:r>
                        <a:rPr lang="en-US" sz="2800" dirty="0">
                          <a:solidFill>
                            <a:srgbClr val="535353"/>
                          </a:solidFill>
                        </a:rPr>
                        <a:t> </a:t>
                      </a:r>
                      <a:r>
                        <a:rPr sz="2800" dirty="0">
                          <a:solidFill>
                            <a:srgbClr val="535353"/>
                          </a:solidFill>
                        </a:rPr>
                        <a:t>GFSK Modulation</a:t>
                      </a:r>
                    </a:p>
                  </a:txBody>
                  <a:tcPr marL="68573" marR="68573" marT="68573" marB="68573" anchor="ctr" horzOverflow="overflow">
                    <a:lnL w="12700">
                      <a:miter lim="400000"/>
                    </a:lnL>
                    <a:lnR w="25400">
                      <a:miter lim="400000"/>
                    </a:lnR>
                    <a:lnT w="254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535353"/>
                          </a:solidFill>
                        </a:rPr>
                        <a:t>916 MHZ</a:t>
                      </a:r>
                      <a:r>
                        <a:rPr lang="en-US" sz="2800" dirty="0">
                          <a:solidFill>
                            <a:srgbClr val="535353"/>
                          </a:solidFill>
                        </a:rPr>
                        <a:t> </a:t>
                      </a:r>
                      <a:r>
                        <a:rPr sz="2800" dirty="0">
                          <a:solidFill>
                            <a:srgbClr val="535353"/>
                          </a:solidFill>
                        </a:rPr>
                        <a:t>Ch 2</a:t>
                      </a:r>
                    </a:p>
                  </a:txBody>
                  <a:tcPr marL="68573" marR="68573" marT="68573" marB="68573" anchor="ctr" horzOverflow="overflow">
                    <a:lnL w="25400">
                      <a:miter lim="400000"/>
                    </a:lnL>
                    <a:lnR w="25400">
                      <a:miter lim="400000"/>
                    </a:lnR>
                    <a:lnT w="254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535353"/>
                          </a:solidFill>
                        </a:rPr>
                        <a:t>869 MHz
Ch 2</a:t>
                      </a:r>
                    </a:p>
                  </a:txBody>
                  <a:tcPr marL="68573" marR="68573" marT="68573" marB="68573" anchor="ctr" horzOverflow="overflow">
                    <a:lnL w="25400">
                      <a:miter lim="400000"/>
                    </a:lnL>
                    <a:lnR w="25400">
                      <a:miter lim="400000"/>
                    </a:lnR>
                    <a:lnT w="254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535353"/>
                          </a:solidFill>
                        </a:rPr>
                        <a:t>919 MHz
Ch 2</a:t>
                      </a:r>
                    </a:p>
                  </a:txBody>
                  <a:tcPr marL="68573" marR="68573" marT="68573" marB="68573" anchor="ctr" horzOverflow="overflow">
                    <a:lnL w="25400">
                      <a:miter lim="400000"/>
                    </a:lnL>
                    <a:lnR w="25400">
                      <a:miter lim="400000"/>
                    </a:lnR>
                    <a:lnT w="254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800">
                          <a:solidFill>
                            <a:srgbClr val="535353"/>
                          </a:solidFill>
                        </a:defRPr>
                      </a:pPr>
                      <a:r>
                        <a:rPr dirty="0"/>
                        <a:t>919-926 MHz</a:t>
                      </a:r>
                    </a:p>
                    <a:p>
                      <a:pPr algn="ctr" defTabSz="914400">
                        <a:defRPr sz="2800">
                          <a:solidFill>
                            <a:srgbClr val="535353"/>
                          </a:solidFill>
                        </a:defRPr>
                      </a:pPr>
                      <a:r>
                        <a:rPr dirty="0"/>
                        <a:t>Ch 1 - 3</a:t>
                      </a:r>
                    </a:p>
                  </a:txBody>
                  <a:tcPr marL="68573" marR="68573" marT="68573" marB="68573" anchor="ctr" horzOverflow="overflow">
                    <a:lnL w="25400">
                      <a:miter lim="400000"/>
                    </a:lnL>
                    <a:lnR w="12700">
                      <a:miter lim="400000"/>
                    </a:lnR>
                    <a:lnT w="254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67" name="Content Placeholder 2"/>
          <p:cNvSpPr txBox="1"/>
          <p:nvPr/>
        </p:nvSpPr>
        <p:spPr>
          <a:xfrm>
            <a:off x="1140492" y="11530929"/>
            <a:ext cx="21640801" cy="7416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normAutofit/>
          </a:bodyPr>
          <a:lstStyle>
            <a:lvl1pPr algn="ctr" defTabSz="1371565">
              <a:lnSpc>
                <a:spcPct val="95000"/>
              </a:lnSpc>
              <a:spcBef>
                <a:spcPts val="1200"/>
              </a:spcBef>
              <a:defRPr sz="3200"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/>
              </a:defRPr>
            </a:lvl1pPr>
          </a:lstStyle>
          <a:p>
            <a:pPr>
              <a:defRPr u="none">
                <a:solidFill>
                  <a:srgbClr val="555555"/>
                </a:solidFill>
                <a:uFillTx/>
              </a:defRPr>
            </a:pP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/>
              </a:rPr>
              <a:t>https://www.silabs.com/products/wireless/mesh-networking/z-wave/benefits/technology/global-regions</a:t>
            </a:r>
          </a:p>
        </p:txBody>
      </p:sp>
      <p:sp>
        <p:nvSpPr>
          <p:cNvPr id="2068" name="Z-Wave Global Regions"/>
          <p:cNvSpPr txBox="1"/>
          <p:nvPr/>
        </p:nvSpPr>
        <p:spPr>
          <a:xfrm>
            <a:off x="7795061" y="3168177"/>
            <a:ext cx="8793878" cy="11607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 anchor="ctr">
            <a:spAutoFit/>
          </a:bodyPr>
          <a:lstStyle>
            <a:lvl1pPr algn="ctr" defTabSz="1371565">
              <a:spcBef>
                <a:spcPts val="1200"/>
              </a:spcBef>
              <a:defRPr sz="6400">
                <a:solidFill>
                  <a:srgbClr val="535353"/>
                </a:solidFill>
              </a:defRPr>
            </a:lvl1pPr>
          </a:lstStyle>
          <a:p>
            <a:r>
              <a:t>Z-Wave Global Regions</a:t>
            </a:r>
          </a:p>
        </p:txBody>
      </p:sp>
      <p:sp>
        <p:nvSpPr>
          <p:cNvPr id="2069" name="Line"/>
          <p:cNvSpPr/>
          <p:nvPr/>
        </p:nvSpPr>
        <p:spPr>
          <a:xfrm>
            <a:off x="2602573" y="5018246"/>
            <a:ext cx="19178852" cy="1"/>
          </a:xfrm>
          <a:prstGeom prst="line">
            <a:avLst/>
          </a:prstGeom>
          <a:ln w="25400">
            <a:solidFill>
              <a:srgbClr val="A7A7A7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grpSp>
        <p:nvGrpSpPr>
          <p:cNvPr id="2073" name="Group"/>
          <p:cNvGrpSpPr/>
          <p:nvPr/>
        </p:nvGrpSpPr>
        <p:grpSpPr>
          <a:xfrm>
            <a:off x="21275868" y="4389147"/>
            <a:ext cx="486806" cy="486806"/>
            <a:chOff x="0" y="0"/>
            <a:chExt cx="486804" cy="486804"/>
          </a:xfrm>
        </p:grpSpPr>
        <p:sp>
          <p:nvSpPr>
            <p:cNvPr id="2070" name="Circle"/>
            <p:cNvSpPr/>
            <p:nvPr/>
          </p:nvSpPr>
          <p:spPr>
            <a:xfrm rot="5313505">
              <a:off x="5899" y="5899"/>
              <a:ext cx="475007" cy="475007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2071" name="Rounded Rectangle"/>
            <p:cNvSpPr/>
            <p:nvPr/>
          </p:nvSpPr>
          <p:spPr>
            <a:xfrm rot="5313505">
              <a:off x="126531" y="229426"/>
              <a:ext cx="233741" cy="27954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2072" name="Rounded Rectangle"/>
            <p:cNvSpPr/>
            <p:nvPr/>
          </p:nvSpPr>
          <p:spPr>
            <a:xfrm rot="10713505" flipH="1">
              <a:off x="126531" y="229426"/>
              <a:ext cx="233741" cy="27954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Rectangle"/>
          <p:cNvSpPr/>
          <p:nvPr/>
        </p:nvSpPr>
        <p:spPr>
          <a:xfrm>
            <a:off x="13054981" y="1828170"/>
            <a:ext cx="10433145" cy="10974054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63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1541" y="5111522"/>
            <a:ext cx="1884919" cy="2801957"/>
          </a:xfrm>
          <a:prstGeom prst="rect">
            <a:avLst/>
          </a:prstGeom>
          <a:ln w="12700">
            <a:miter lim="400000"/>
          </a:ln>
        </p:spPr>
      </p:pic>
      <p:sp>
        <p:nvSpPr>
          <p:cNvPr id="216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371565">
              <a:defRPr spc="-200"/>
            </a:lvl1pPr>
          </a:lstStyle>
          <a:p>
            <a:r>
              <a:t>Singlecast Example</a:t>
            </a:r>
          </a:p>
        </p:txBody>
      </p:sp>
      <p:pic>
        <p:nvPicPr>
          <p:cNvPr id="2165" name="Picture 3" descr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0585" y="5348861"/>
            <a:ext cx="1343027" cy="275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6" name="Picture 5" descr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1435" y="3570861"/>
            <a:ext cx="5276851" cy="2622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7" name="Picture 6" descr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5530284" y="7312358"/>
            <a:ext cx="5276233" cy="2621601"/>
          </a:xfrm>
          <a:prstGeom prst="rect">
            <a:avLst/>
          </a:prstGeom>
          <a:ln w="12700">
            <a:miter lim="400000"/>
          </a:ln>
        </p:spPr>
      </p:pic>
      <p:sp>
        <p:nvSpPr>
          <p:cNvPr id="2168" name="TextBox 8"/>
          <p:cNvSpPr txBox="1"/>
          <p:nvPr/>
        </p:nvSpPr>
        <p:spPr>
          <a:xfrm>
            <a:off x="16858477" y="2799338"/>
            <a:ext cx="2304996" cy="70132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ctr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Singlecast</a:t>
            </a:r>
          </a:p>
        </p:txBody>
      </p:sp>
      <p:sp>
        <p:nvSpPr>
          <p:cNvPr id="2169" name="TextBox 9"/>
          <p:cNvSpPr txBox="1"/>
          <p:nvPr/>
        </p:nvSpPr>
        <p:spPr>
          <a:xfrm>
            <a:off x="15931574" y="9568437"/>
            <a:ext cx="4158799" cy="123472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/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Acknowledgment</a:t>
            </a:r>
          </a:p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(if Transfer w/ ACK)</a:t>
            </a:r>
          </a:p>
        </p:txBody>
      </p:sp>
      <p:sp>
        <p:nvSpPr>
          <p:cNvPr id="2170" name="Pladsholder til slidenummer 3"/>
          <p:cNvSpPr txBox="1">
            <a:spLocks noGrp="1"/>
          </p:cNvSpPr>
          <p:nvPr>
            <p:ph type="sldNum" sz="quarter" idx="2"/>
          </p:nvPr>
        </p:nvSpPr>
        <p:spPr>
          <a:xfrm>
            <a:off x="914397" y="13147823"/>
            <a:ext cx="238722" cy="22195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2171" name="Picture 7" descr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51541" y="5111522"/>
            <a:ext cx="1884919" cy="2801957"/>
          </a:xfrm>
          <a:prstGeom prst="rect">
            <a:avLst/>
          </a:prstGeom>
          <a:ln w="12700">
            <a:miter lim="400000"/>
          </a:ln>
        </p:spPr>
      </p:pic>
      <p:sp>
        <p:nvSpPr>
          <p:cNvPr id="2172" name="Transmission from a Node to another Node…"/>
          <p:cNvSpPr txBox="1"/>
          <p:nvPr/>
        </p:nvSpPr>
        <p:spPr>
          <a:xfrm>
            <a:off x="2064329" y="6173755"/>
            <a:ext cx="7732986" cy="117729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 anchor="ctr">
            <a:spAutoFit/>
          </a:bodyPr>
          <a:lstStyle/>
          <a:p>
            <a:pPr marL="731519" lvl="2" indent="-365759" defTabSz="1371565">
              <a:lnSpc>
                <a:spcPct val="95000"/>
              </a:lnSpc>
              <a:spcBef>
                <a:spcPts val="1200"/>
              </a:spcBef>
              <a:buClr>
                <a:srgbClr val="D91E2A"/>
              </a:buClr>
              <a:buSzPct val="100000"/>
              <a:buChar char="▪"/>
              <a:defRPr sz="2800"/>
            </a:pPr>
            <a:r>
              <a:t>Transmission from a Node to another Node</a:t>
            </a:r>
            <a:endParaRPr sz="3200"/>
          </a:p>
          <a:p>
            <a:pPr marL="731519" lvl="2" indent="-365759" defTabSz="1371565">
              <a:lnSpc>
                <a:spcPct val="95000"/>
              </a:lnSpc>
              <a:spcBef>
                <a:spcPts val="1200"/>
              </a:spcBef>
              <a:buClr>
                <a:srgbClr val="D91E2A"/>
              </a:buClr>
              <a:buSzPct val="100000"/>
              <a:buChar char="▪"/>
              <a:defRPr sz="2800"/>
            </a:pPr>
            <a:r>
              <a:t>Transfer Acknowledge is sent as reply</a:t>
            </a:r>
          </a:p>
        </p:txBody>
      </p:sp>
      <p:sp>
        <p:nvSpPr>
          <p:cNvPr id="2173" name="Frame Types"/>
          <p:cNvSpPr txBox="1"/>
          <p:nvPr/>
        </p:nvSpPr>
        <p:spPr>
          <a:xfrm>
            <a:off x="2332343" y="3680282"/>
            <a:ext cx="2982536" cy="7289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 anchor="ctr">
            <a:spAutoFit/>
          </a:bodyPr>
          <a:lstStyle>
            <a:lvl1pPr defTabSz="1371565">
              <a:lnSpc>
                <a:spcPct val="95000"/>
              </a:lnSpc>
              <a:spcBef>
                <a:spcPts val="1200"/>
              </a:spcBef>
              <a:defRPr b="1">
                <a:solidFill>
                  <a:srgbClr val="000000"/>
                </a:solidFill>
              </a:defRPr>
            </a:lvl1pPr>
          </a:lstStyle>
          <a:p>
            <a:r>
              <a:t>Frame Types</a:t>
            </a:r>
          </a:p>
        </p:txBody>
      </p:sp>
      <p:sp>
        <p:nvSpPr>
          <p:cNvPr id="2174" name="Line"/>
          <p:cNvSpPr/>
          <p:nvPr/>
        </p:nvSpPr>
        <p:spPr>
          <a:xfrm>
            <a:off x="1584020" y="8623158"/>
            <a:ext cx="10554252" cy="1"/>
          </a:xfrm>
          <a:prstGeom prst="line">
            <a:avLst/>
          </a:prstGeom>
          <a:ln w="25400">
            <a:solidFill>
              <a:srgbClr val="DDDDDD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2175" name="Broadcast frames"/>
          <p:cNvSpPr txBox="1"/>
          <p:nvPr/>
        </p:nvSpPr>
        <p:spPr>
          <a:xfrm>
            <a:off x="2344315" y="8951513"/>
            <a:ext cx="3778395" cy="7289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 anchor="ctr">
            <a:spAutoFit/>
          </a:bodyPr>
          <a:lstStyle>
            <a:lvl1pPr defTabSz="1371565">
              <a:lnSpc>
                <a:spcPct val="95000"/>
              </a:lnSpc>
              <a:spcBef>
                <a:spcPts val="1200"/>
              </a:spcBef>
            </a:lvl1pPr>
          </a:lstStyle>
          <a:p>
            <a:r>
              <a:t>Broadcast frames</a:t>
            </a:r>
          </a:p>
        </p:txBody>
      </p:sp>
      <p:sp>
        <p:nvSpPr>
          <p:cNvPr id="2176" name="Rectangle"/>
          <p:cNvSpPr/>
          <p:nvPr/>
        </p:nvSpPr>
        <p:spPr>
          <a:xfrm>
            <a:off x="2015209" y="7292050"/>
            <a:ext cx="9793308" cy="5115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2177" name="Line"/>
          <p:cNvSpPr/>
          <p:nvPr/>
        </p:nvSpPr>
        <p:spPr>
          <a:xfrm>
            <a:off x="1634737" y="7416797"/>
            <a:ext cx="10554251" cy="1"/>
          </a:xfrm>
          <a:prstGeom prst="line">
            <a:avLst/>
          </a:prstGeom>
          <a:ln w="25400">
            <a:solidFill>
              <a:srgbClr val="DDDDDD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2178" name="Multicast frames"/>
          <p:cNvSpPr txBox="1"/>
          <p:nvPr/>
        </p:nvSpPr>
        <p:spPr>
          <a:xfrm>
            <a:off x="2344676" y="7605351"/>
            <a:ext cx="3523675" cy="7289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 anchor="ctr">
            <a:spAutoFit/>
          </a:bodyPr>
          <a:lstStyle>
            <a:lvl1pPr defTabSz="1371565">
              <a:lnSpc>
                <a:spcPct val="95000"/>
              </a:lnSpc>
              <a:spcBef>
                <a:spcPts val="1200"/>
              </a:spcBef>
            </a:lvl1pPr>
          </a:lstStyle>
          <a:p>
            <a:r>
              <a:t>Multicast frames</a:t>
            </a:r>
          </a:p>
        </p:txBody>
      </p:sp>
      <p:sp>
        <p:nvSpPr>
          <p:cNvPr id="2179" name="Singlecast frames"/>
          <p:cNvSpPr txBox="1"/>
          <p:nvPr/>
        </p:nvSpPr>
        <p:spPr>
          <a:xfrm>
            <a:off x="2344266" y="5356302"/>
            <a:ext cx="3829295" cy="7289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 anchor="ctr">
            <a:spAutoFit/>
          </a:bodyPr>
          <a:lstStyle>
            <a:lvl1pPr defTabSz="1371565">
              <a:lnSpc>
                <a:spcPct val="95000"/>
              </a:lnSpc>
              <a:spcBef>
                <a:spcPts val="1200"/>
              </a:spcBef>
            </a:lvl1pPr>
          </a:lstStyle>
          <a:p>
            <a:r>
              <a:t>Singlecast frames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2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2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00"/>
                                        <p:tgtEl>
                                          <p:spTgt spid="2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2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2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6" grpId="1" animBg="1" advAuto="0"/>
      <p:bldP spid="2167" grpId="4" animBg="1" advAuto="0"/>
      <p:bldP spid="2168" grpId="2" animBg="1" advAuto="0"/>
      <p:bldP spid="2169" grpId="5" animBg="1" advAuto="0"/>
      <p:bldP spid="2171" grpId="3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2" name="Z-Wave-End-Device-Header.jpg" descr="Z-Wave-End-Device-Head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222123" y="-59743"/>
            <a:ext cx="46542751" cy="13962827"/>
          </a:xfrm>
          <a:prstGeom prst="rect">
            <a:avLst/>
          </a:prstGeom>
          <a:ln w="12700">
            <a:miter lim="400000"/>
          </a:ln>
        </p:spPr>
      </p:pic>
      <p:sp>
        <p:nvSpPr>
          <p:cNvPr id="2243" name="Rounded Rectangle"/>
          <p:cNvSpPr/>
          <p:nvPr/>
        </p:nvSpPr>
        <p:spPr>
          <a:xfrm>
            <a:off x="-2679745" y="3727807"/>
            <a:ext cx="31198302" cy="5717463"/>
          </a:xfrm>
          <a:prstGeom prst="roundRect">
            <a:avLst>
              <a:gd name="adj" fmla="val 6926"/>
            </a:avLst>
          </a:prstGeom>
          <a:solidFill>
            <a:srgbClr val="A7A7A7">
              <a:alpha val="32489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2244" name="Title 3"/>
          <p:cNvSpPr txBox="1">
            <a:spLocks noGrp="1"/>
          </p:cNvSpPr>
          <p:nvPr>
            <p:ph type="title"/>
          </p:nvPr>
        </p:nvSpPr>
        <p:spPr>
          <a:xfrm>
            <a:off x="914400" y="6080126"/>
            <a:ext cx="22555200" cy="1012825"/>
          </a:xfrm>
          <a:prstGeom prst="rect">
            <a:avLst/>
          </a:prstGeom>
        </p:spPr>
        <p:txBody>
          <a:bodyPr/>
          <a:lstStyle>
            <a:lvl1pPr defTabSz="1152115">
              <a:tabLst>
                <a:tab pos="5156200" algn="l"/>
              </a:tabLst>
              <a:defRPr sz="5376" spc="-168">
                <a:solidFill>
                  <a:srgbClr val="0DFBFF"/>
                </a:solidFill>
              </a:defRPr>
            </a:lvl1pPr>
          </a:lstStyle>
          <a:p>
            <a:r>
              <a:t>Z-Wave Device Archetypes </a:t>
            </a:r>
          </a:p>
        </p:txBody>
      </p:sp>
      <p:sp>
        <p:nvSpPr>
          <p:cNvPr id="2245" name="Undertitel 1"/>
          <p:cNvSpPr txBox="1">
            <a:spLocks noGrp="1"/>
          </p:cNvSpPr>
          <p:nvPr>
            <p:ph type="body" sz="quarter" idx="1"/>
          </p:nvPr>
        </p:nvSpPr>
        <p:spPr>
          <a:xfrm>
            <a:off x="914400" y="7092950"/>
            <a:ext cx="22555200" cy="708027"/>
          </a:xfrm>
          <a:prstGeom prst="rect">
            <a:avLst/>
          </a:prstGeom>
        </p:spPr>
        <p:txBody>
          <a:bodyPr/>
          <a:lstStyle>
            <a:lvl1pPr defTabSz="1110968">
              <a:spcBef>
                <a:spcPts val="1900"/>
              </a:spcBef>
              <a:tabLst>
                <a:tab pos="17932400" algn="r"/>
              </a:tabLst>
              <a:defRPr sz="2268" spc="486"/>
            </a:lvl1pPr>
          </a:lstStyle>
          <a:p>
            <a:r>
              <a:t>·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Line"/>
          <p:cNvSpPr/>
          <p:nvPr/>
        </p:nvSpPr>
        <p:spPr>
          <a:xfrm>
            <a:off x="15363513" y="6547104"/>
            <a:ext cx="7239054" cy="0"/>
          </a:xfrm>
          <a:prstGeom prst="line">
            <a:avLst/>
          </a:prstGeom>
          <a:ln w="25400">
            <a:solidFill>
              <a:srgbClr val="A7A7A7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pic>
        <p:nvPicPr>
          <p:cNvPr id="2277" name="Picture Placeholder 17" descr="Picture Placeholder 17"/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t="4366" b="4366"/>
          <a:stretch>
            <a:fillRect/>
          </a:stretch>
        </p:blipFill>
        <p:spPr>
          <a:xfrm>
            <a:off x="895568" y="1828800"/>
            <a:ext cx="13099832" cy="10972800"/>
          </a:xfrm>
          <a:prstGeom prst="rect">
            <a:avLst/>
          </a:prstGeom>
        </p:spPr>
      </p:pic>
      <p:sp>
        <p:nvSpPr>
          <p:cNvPr id="227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Z-wave Device Role types</a:t>
            </a:r>
          </a:p>
        </p:txBody>
      </p:sp>
      <p:sp>
        <p:nvSpPr>
          <p:cNvPr id="2279" name="Content Placeholder 10"/>
          <p:cNvSpPr txBox="1">
            <a:spLocks noGrp="1"/>
          </p:cNvSpPr>
          <p:nvPr>
            <p:ph type="body" sz="quarter" idx="1"/>
          </p:nvPr>
        </p:nvSpPr>
        <p:spPr>
          <a:xfrm>
            <a:off x="15487567" y="4996600"/>
            <a:ext cx="6990947" cy="4977823"/>
          </a:xfrm>
          <a:prstGeom prst="rect">
            <a:avLst/>
          </a:prstGeom>
        </p:spPr>
        <p:txBody>
          <a:bodyPr anchor="t"/>
          <a:lstStyle/>
          <a:p>
            <a:pPr marL="0" indent="0" algn="ctr">
              <a:buClrTx/>
              <a:buSzTx/>
              <a:buNone/>
              <a:defRPr>
                <a:solidFill>
                  <a:srgbClr val="000000"/>
                </a:solidFill>
              </a:defRPr>
            </a:pPr>
            <a:r>
              <a:rPr dirty="0"/>
              <a:t>Mains powered</a:t>
            </a:r>
            <a:endParaRPr sz="2800" dirty="0"/>
          </a:p>
          <a:p>
            <a:pPr marL="0" lvl="1" indent="228600" algn="ctr">
              <a:spcBef>
                <a:spcPts val="1200"/>
              </a:spcBef>
              <a:buClrTx/>
              <a:buSzTx/>
              <a:buNone/>
              <a:defRPr sz="2800"/>
            </a:pPr>
            <a:r>
              <a:rPr dirty="0"/>
              <a:t>Always On Slave [AOS]  </a:t>
            </a:r>
          </a:p>
          <a:p>
            <a:pPr marL="0" lvl="1" indent="228600" algn="ctr">
              <a:spcBef>
                <a:spcPts val="1200"/>
              </a:spcBef>
              <a:buClrTx/>
              <a:buSzTx/>
              <a:buNone/>
              <a:defRPr sz="2800"/>
            </a:pPr>
            <a:endParaRPr dirty="0"/>
          </a:p>
          <a:p>
            <a:pPr marL="0" lvl="1" indent="228600" algn="ctr">
              <a:spcBef>
                <a:spcPts val="1200"/>
              </a:spcBef>
              <a:buClrTx/>
              <a:buSzTx/>
              <a:buNone/>
              <a:defRPr sz="2800"/>
            </a:pPr>
            <a:endParaRPr dirty="0"/>
          </a:p>
          <a:p>
            <a:pPr marL="0" lvl="1" indent="228600" algn="ctr">
              <a:spcBef>
                <a:spcPts val="1200"/>
              </a:spcBef>
              <a:buClrTx/>
              <a:buSzTx/>
              <a:buNone/>
              <a:defRPr sz="2800"/>
            </a:pPr>
            <a:endParaRPr dirty="0"/>
          </a:p>
          <a:p>
            <a:pPr marL="0" indent="0" algn="ctr">
              <a:buClrTx/>
              <a:buSzTx/>
              <a:buNone/>
              <a:defRPr>
                <a:solidFill>
                  <a:srgbClr val="000000"/>
                </a:solidFill>
              </a:defRPr>
            </a:pPr>
            <a:r>
              <a:rPr dirty="0"/>
              <a:t>Battery powered</a:t>
            </a:r>
          </a:p>
          <a:p>
            <a:pPr marL="0" lvl="1" indent="228600" algn="ctr">
              <a:spcBef>
                <a:spcPts val="1200"/>
              </a:spcBef>
              <a:buClrTx/>
              <a:buSzTx/>
              <a:buNone/>
              <a:defRPr sz="2800"/>
            </a:pPr>
            <a:r>
              <a:rPr dirty="0"/>
              <a:t>Reporting Sleeping Slave [RSS]</a:t>
            </a:r>
          </a:p>
          <a:p>
            <a:pPr marL="0" lvl="1" indent="228600" algn="ctr">
              <a:spcBef>
                <a:spcPts val="1200"/>
              </a:spcBef>
              <a:buClrTx/>
              <a:buSzTx/>
              <a:buNone/>
              <a:defRPr sz="2800"/>
            </a:pPr>
            <a:r>
              <a:rPr dirty="0"/>
              <a:t>Listening Sleeping Slave [LSS]</a:t>
            </a:r>
          </a:p>
        </p:txBody>
      </p:sp>
      <p:sp>
        <p:nvSpPr>
          <p:cNvPr id="2280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914397" y="13138149"/>
            <a:ext cx="238722" cy="241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2281" name="chatou.png" descr="chatou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8450" y="3741577"/>
            <a:ext cx="1149180" cy="1149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2" name="battery-2.png" descr="battery-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13759" y="6904104"/>
            <a:ext cx="938563" cy="9385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Title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Always On Slave [AOS]  </a:t>
            </a:r>
          </a:p>
        </p:txBody>
      </p:sp>
      <p:pic>
        <p:nvPicPr>
          <p:cNvPr id="2287" name="Picture Placeholder 23" descr="Picture Placeholder 23"/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l="3499" r="3498"/>
          <a:stretch>
            <a:fillRect/>
          </a:stretch>
        </p:blipFill>
        <p:spPr>
          <a:xfrm>
            <a:off x="920968" y="1828800"/>
            <a:ext cx="13099832" cy="10972800"/>
          </a:xfrm>
          <a:prstGeom prst="rect">
            <a:avLst/>
          </a:prstGeom>
        </p:spPr>
      </p:pic>
      <p:sp>
        <p:nvSpPr>
          <p:cNvPr id="2288" name="Content Placeholder 3"/>
          <p:cNvSpPr txBox="1">
            <a:spLocks noGrp="1"/>
          </p:cNvSpPr>
          <p:nvPr>
            <p:ph type="body" sz="half" idx="1"/>
          </p:nvPr>
        </p:nvSpPr>
        <p:spPr>
          <a:xfrm>
            <a:off x="14758889" y="1828800"/>
            <a:ext cx="8534401" cy="1005840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2600"/>
              </a:spcBef>
              <a:buClrTx/>
              <a:buSzTx/>
              <a:buNone/>
              <a:defRPr>
                <a:solidFill>
                  <a:srgbClr val="535353"/>
                </a:solidFill>
              </a:defRPr>
            </a:pPr>
            <a:r>
              <a:t>Always ON devices</a:t>
            </a:r>
          </a:p>
          <a:p>
            <a:pPr marL="0" indent="0">
              <a:lnSpc>
                <a:spcPct val="100000"/>
              </a:lnSpc>
              <a:spcBef>
                <a:spcPts val="2600"/>
              </a:spcBef>
              <a:buClrTx/>
              <a:buSzTx/>
              <a:buNone/>
              <a:defRPr>
                <a:solidFill>
                  <a:srgbClr val="535353"/>
                </a:solidFill>
              </a:defRPr>
            </a:pPr>
            <a:r>
              <a:t>Must be mains powered</a:t>
            </a:r>
          </a:p>
          <a:p>
            <a:pPr marL="0" indent="0">
              <a:lnSpc>
                <a:spcPct val="100000"/>
              </a:lnSpc>
              <a:spcBef>
                <a:spcPts val="2600"/>
              </a:spcBef>
              <a:buClrTx/>
              <a:buSzTx/>
              <a:buNone/>
              <a:defRPr>
                <a:solidFill>
                  <a:srgbClr val="535353"/>
                </a:solidFill>
              </a:defRPr>
            </a:pPr>
            <a:r>
              <a:t>Always reachable</a:t>
            </a:r>
          </a:p>
          <a:p>
            <a:pPr marL="0" lvl="1" indent="228600">
              <a:lnSpc>
                <a:spcPct val="100000"/>
              </a:lnSpc>
              <a:spcBef>
                <a:spcPts val="200"/>
              </a:spcBef>
              <a:buClrTx/>
              <a:buSzTx/>
              <a:buNone/>
              <a:defRPr sz="2800">
                <a:solidFill>
                  <a:srgbClr val="A7A7A7"/>
                </a:solidFill>
              </a:defRPr>
            </a:pPr>
            <a:r>
              <a:t>Can receive and send commands at all times</a:t>
            </a:r>
          </a:p>
          <a:p>
            <a:pPr marL="0" indent="0">
              <a:lnSpc>
                <a:spcPct val="100000"/>
              </a:lnSpc>
              <a:spcBef>
                <a:spcPts val="2600"/>
              </a:spcBef>
              <a:buClrTx/>
              <a:buSzTx/>
              <a:buNone/>
              <a:defRPr>
                <a:solidFill>
                  <a:srgbClr val="535353"/>
                </a:solidFill>
              </a:defRPr>
            </a:pPr>
            <a:r>
              <a:t>The back-bone of the Z-Wave mesh</a:t>
            </a:r>
          </a:p>
          <a:p>
            <a:pPr marL="0" lvl="1" indent="228600">
              <a:lnSpc>
                <a:spcPct val="100000"/>
              </a:lnSpc>
              <a:spcBef>
                <a:spcPts val="400"/>
              </a:spcBef>
              <a:buClrTx/>
              <a:buSzTx/>
              <a:buNone/>
              <a:defRPr sz="2800">
                <a:solidFill>
                  <a:srgbClr val="A7A7A7"/>
                </a:solidFill>
              </a:defRPr>
            </a:pPr>
            <a:r>
              <a:t>Is a repeater in the network</a:t>
            </a:r>
          </a:p>
        </p:txBody>
      </p:sp>
      <p:sp>
        <p:nvSpPr>
          <p:cNvPr id="2289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914397" y="13138149"/>
            <a:ext cx="238722" cy="241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2290" name="Picture 19" descr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051" y="3470221"/>
            <a:ext cx="4211665" cy="7689954"/>
          </a:xfrm>
          <a:prstGeom prst="rect">
            <a:avLst/>
          </a:prstGeom>
          <a:ln w="12700">
            <a:miter lim="400000"/>
          </a:ln>
        </p:spPr>
      </p:pic>
      <p:sp>
        <p:nvSpPr>
          <p:cNvPr id="2291" name="Line"/>
          <p:cNvSpPr/>
          <p:nvPr/>
        </p:nvSpPr>
        <p:spPr>
          <a:xfrm>
            <a:off x="14683719" y="5541818"/>
            <a:ext cx="7700223" cy="1"/>
          </a:xfrm>
          <a:prstGeom prst="line">
            <a:avLst/>
          </a:prstGeom>
          <a:ln w="25400">
            <a:solidFill>
              <a:srgbClr val="DDDDDD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2292" name="Line"/>
          <p:cNvSpPr/>
          <p:nvPr/>
        </p:nvSpPr>
        <p:spPr>
          <a:xfrm>
            <a:off x="14683719" y="6381487"/>
            <a:ext cx="7700223" cy="1"/>
          </a:xfrm>
          <a:prstGeom prst="line">
            <a:avLst/>
          </a:prstGeom>
          <a:ln w="25400">
            <a:solidFill>
              <a:srgbClr val="DDDDDD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2293" name="Line"/>
          <p:cNvSpPr/>
          <p:nvPr/>
        </p:nvSpPr>
        <p:spPr>
          <a:xfrm>
            <a:off x="14683719" y="7724958"/>
            <a:ext cx="7700223" cy="1"/>
          </a:xfrm>
          <a:prstGeom prst="line">
            <a:avLst/>
          </a:prstGeom>
          <a:ln w="25400">
            <a:solidFill>
              <a:srgbClr val="DDDDDD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2294" name="Line"/>
          <p:cNvSpPr/>
          <p:nvPr/>
        </p:nvSpPr>
        <p:spPr>
          <a:xfrm>
            <a:off x="14683719" y="9068429"/>
            <a:ext cx="7700223" cy="1"/>
          </a:xfrm>
          <a:prstGeom prst="line">
            <a:avLst/>
          </a:prstGeom>
          <a:ln w="25400">
            <a:solidFill>
              <a:srgbClr val="DDDDDD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Rectangle"/>
          <p:cNvSpPr/>
          <p:nvPr/>
        </p:nvSpPr>
        <p:spPr>
          <a:xfrm>
            <a:off x="13006468" y="1828170"/>
            <a:ext cx="10610327" cy="10974054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>
                <a:solidFill>
                  <a:schemeClr val="accent6"/>
                </a:solidFill>
              </a:defRPr>
            </a:pPr>
            <a:endParaRPr/>
          </a:p>
        </p:txBody>
      </p:sp>
      <p:sp>
        <p:nvSpPr>
          <p:cNvPr id="236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Z-Wave Route Rule</a:t>
            </a:r>
          </a:p>
        </p:txBody>
      </p:sp>
      <p:sp>
        <p:nvSpPr>
          <p:cNvPr id="2361" name="Content Placeholder 3"/>
          <p:cNvSpPr txBox="1">
            <a:spLocks noGrp="1"/>
          </p:cNvSpPr>
          <p:nvPr>
            <p:ph type="body" sz="half" idx="1"/>
          </p:nvPr>
        </p:nvSpPr>
        <p:spPr>
          <a:xfrm>
            <a:off x="14478000" y="3297964"/>
            <a:ext cx="8534400" cy="10058401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</a:pPr>
            <a:r>
              <a:t>Explorer Frames</a:t>
            </a:r>
          </a:p>
          <a:p>
            <a:pPr marL="0" indent="0">
              <a:spcBef>
                <a:spcPts val="1200"/>
              </a:spcBef>
              <a:buClrTx/>
              <a:buSzTx/>
              <a:buNone/>
              <a:defRPr sz="2800">
                <a:solidFill>
                  <a:srgbClr val="A7A7A7"/>
                </a:solidFill>
              </a:defRPr>
            </a:pPr>
            <a:r>
              <a:t>Special class of the broadcast frame that enables dynamic routing</a:t>
            </a:r>
          </a:p>
          <a:p>
            <a:pPr marL="0" indent="0">
              <a:spcBef>
                <a:spcPts val="1200"/>
              </a:spcBef>
              <a:buClrTx/>
              <a:buSzTx/>
              <a:buNone/>
              <a:defRPr sz="2800">
                <a:solidFill>
                  <a:srgbClr val="A7A7A7"/>
                </a:solidFill>
              </a:defRPr>
            </a:pPr>
            <a:r>
              <a:t>It is used to discover/rediscover routes</a:t>
            </a:r>
          </a:p>
          <a:p>
            <a:pPr marL="0" indent="0">
              <a:spcBef>
                <a:spcPts val="1200"/>
              </a:spcBef>
              <a:buClrTx/>
              <a:buSzTx/>
              <a:buNone/>
              <a:defRPr sz="2800">
                <a:solidFill>
                  <a:srgbClr val="A7A7A7"/>
                </a:solidFill>
              </a:defRPr>
            </a:pPr>
            <a:r>
              <a:t>Application command is included in the explorer frame</a:t>
            </a:r>
          </a:p>
          <a:p>
            <a:pPr marL="0" indent="0">
              <a:buClrTx/>
              <a:buSzTx/>
              <a:buNone/>
            </a:pPr>
            <a:r>
              <a:t>Explorer Frame Response</a:t>
            </a:r>
          </a:p>
          <a:p>
            <a:pPr marL="0" indent="0">
              <a:spcBef>
                <a:spcPts val="1200"/>
              </a:spcBef>
              <a:buClrTx/>
              <a:buSzTx/>
              <a:buNone/>
              <a:defRPr sz="2800">
                <a:solidFill>
                  <a:srgbClr val="A7A7A7"/>
                </a:solidFill>
              </a:defRPr>
            </a:pPr>
            <a:r>
              <a:t>Explorer response uses source routing</a:t>
            </a:r>
          </a:p>
          <a:p>
            <a:pPr marL="0" indent="0">
              <a:spcBef>
                <a:spcPts val="1200"/>
              </a:spcBef>
              <a:buClrTx/>
              <a:buSzTx/>
              <a:buNone/>
              <a:defRPr sz="2800">
                <a:solidFill>
                  <a:srgbClr val="A7A7A7"/>
                </a:solidFill>
              </a:defRPr>
            </a:pPr>
            <a:r>
              <a:t>Becomes the LWR when received</a:t>
            </a:r>
          </a:p>
          <a:p>
            <a:pPr marL="0" indent="0">
              <a:buClrTx/>
              <a:buSzTx/>
              <a:buNone/>
            </a:pPr>
            <a:r>
              <a:t>Limitation</a:t>
            </a:r>
          </a:p>
          <a:p>
            <a:pPr marL="0" indent="0">
              <a:spcBef>
                <a:spcPts val="1200"/>
              </a:spcBef>
              <a:buClrTx/>
              <a:buSzTx/>
              <a:buNone/>
              <a:defRPr sz="2800">
                <a:solidFill>
                  <a:srgbClr val="A7A7A7"/>
                </a:solidFill>
              </a:defRPr>
            </a:pPr>
            <a:r>
              <a:t>4 seconds timeout</a:t>
            </a:r>
          </a:p>
          <a:p>
            <a:pPr marL="0" indent="0">
              <a:spcBef>
                <a:spcPts val="1200"/>
              </a:spcBef>
              <a:buClrTx/>
              <a:buSzTx/>
              <a:buNone/>
              <a:defRPr sz="2800">
                <a:solidFill>
                  <a:srgbClr val="A7A7A7"/>
                </a:solidFill>
              </a:defRPr>
            </a:pPr>
            <a:r>
              <a:t>Only be sent to always on devices</a:t>
            </a:r>
          </a:p>
          <a:p>
            <a:pPr marL="0" indent="0">
              <a:spcBef>
                <a:spcPts val="1200"/>
              </a:spcBef>
              <a:buClrTx/>
              <a:buSzTx/>
              <a:buNone/>
              <a:defRPr sz="2800">
                <a:solidFill>
                  <a:srgbClr val="A7A7A7"/>
                </a:solidFill>
              </a:defRPr>
            </a:pPr>
            <a:r>
              <a:t>Limits the maximum payload</a:t>
            </a:r>
          </a:p>
        </p:txBody>
      </p:sp>
      <p:sp>
        <p:nvSpPr>
          <p:cNvPr id="2362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914397" y="13138149"/>
            <a:ext cx="238722" cy="241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363" name="Freeform 41"/>
          <p:cNvSpPr/>
          <p:nvPr/>
        </p:nvSpPr>
        <p:spPr>
          <a:xfrm flipV="1">
            <a:off x="5788294" y="4741000"/>
            <a:ext cx="1782847" cy="927093"/>
          </a:xfrm>
          <a:prstGeom prst="line">
            <a:avLst/>
          </a:prstGeom>
          <a:ln w="38100">
            <a:solidFill>
              <a:schemeClr val="accent1"/>
            </a:solidFill>
            <a:tailEnd type="triangle"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2364" name="Freeform 43"/>
          <p:cNvSpPr/>
          <p:nvPr/>
        </p:nvSpPr>
        <p:spPr>
          <a:xfrm>
            <a:off x="5788295" y="5984207"/>
            <a:ext cx="1782845" cy="943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620" y="3467"/>
                  <a:pt x="17135" y="17067"/>
                  <a:pt x="21600" y="21600"/>
                </a:cubicBezTo>
              </a:path>
            </a:pathLst>
          </a:custGeom>
          <a:ln w="38100">
            <a:solidFill>
              <a:schemeClr val="accent1"/>
            </a:solidFill>
            <a:tailEnd type="triangle"/>
          </a:ln>
        </p:spPr>
        <p:txBody>
          <a:bodyPr tIns="91439" bIns="91439" anchor="ctr"/>
          <a:lstStyle/>
          <a:p>
            <a:pPr>
              <a:defRPr sz="4800"/>
            </a:pPr>
            <a:endParaRPr/>
          </a:p>
        </p:txBody>
      </p:sp>
      <p:sp>
        <p:nvSpPr>
          <p:cNvPr id="2365" name="Freeform 44"/>
          <p:cNvSpPr/>
          <p:nvPr/>
        </p:nvSpPr>
        <p:spPr>
          <a:xfrm>
            <a:off x="8026544" y="4741000"/>
            <a:ext cx="1715641" cy="1020071"/>
          </a:xfrm>
          <a:prstGeom prst="line">
            <a:avLst/>
          </a:prstGeom>
          <a:ln w="38100">
            <a:solidFill>
              <a:schemeClr val="accent1"/>
            </a:solidFill>
            <a:tailEnd type="triangle"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2366" name="Freeform 45"/>
          <p:cNvSpPr/>
          <p:nvPr/>
        </p:nvSpPr>
        <p:spPr>
          <a:xfrm>
            <a:off x="8016979" y="5511691"/>
            <a:ext cx="383409" cy="247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3645" y="18116"/>
                  <a:pt x="17145" y="4413"/>
                  <a:pt x="21600" y="0"/>
                </a:cubicBezTo>
              </a:path>
            </a:pathLst>
          </a:custGeom>
          <a:ln w="38100">
            <a:solidFill>
              <a:schemeClr val="accent1"/>
            </a:solidFill>
            <a:tailEnd type="triangle"/>
          </a:ln>
        </p:spPr>
        <p:txBody>
          <a:bodyPr tIns="91439" bIns="91439" anchor="ctr"/>
          <a:lstStyle/>
          <a:p>
            <a:pPr>
              <a:defRPr sz="4800"/>
            </a:pPr>
            <a:endParaRPr/>
          </a:p>
        </p:txBody>
      </p:sp>
      <p:sp>
        <p:nvSpPr>
          <p:cNvPr id="2367" name="Rectangle 46"/>
          <p:cNvSpPr txBox="1"/>
          <p:nvPr/>
        </p:nvSpPr>
        <p:spPr>
          <a:xfrm>
            <a:off x="3984071" y="5936391"/>
            <a:ext cx="1046804" cy="7137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  <a:defRPr sz="1800"/>
            </a:pPr>
            <a:r>
              <a:t>Explorer</a:t>
            </a:r>
            <a:br/>
            <a:r>
              <a:t>frame</a:t>
            </a:r>
          </a:p>
        </p:txBody>
      </p:sp>
      <p:sp>
        <p:nvSpPr>
          <p:cNvPr id="2368" name="Freeform 54"/>
          <p:cNvSpPr/>
          <p:nvPr/>
        </p:nvSpPr>
        <p:spPr>
          <a:xfrm flipV="1">
            <a:off x="8016979" y="3489821"/>
            <a:ext cx="1710827" cy="958971"/>
          </a:xfrm>
          <a:prstGeom prst="line">
            <a:avLst/>
          </a:prstGeom>
          <a:ln w="38100">
            <a:solidFill>
              <a:schemeClr val="accent1"/>
            </a:solidFill>
            <a:tailEnd type="triangle"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2369" name="Freeform 55"/>
          <p:cNvSpPr/>
          <p:nvPr/>
        </p:nvSpPr>
        <p:spPr>
          <a:xfrm>
            <a:off x="10187893" y="3511401"/>
            <a:ext cx="428939" cy="215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620" y="3467"/>
                  <a:pt x="17135" y="17067"/>
                  <a:pt x="21600" y="21600"/>
                </a:cubicBezTo>
              </a:path>
            </a:pathLst>
          </a:custGeom>
          <a:ln w="38100">
            <a:solidFill>
              <a:schemeClr val="accent1"/>
            </a:solidFill>
            <a:tailEnd type="triangle"/>
          </a:ln>
        </p:spPr>
        <p:txBody>
          <a:bodyPr tIns="91439" bIns="91439" anchor="ctr"/>
          <a:lstStyle/>
          <a:p>
            <a:pPr>
              <a:defRPr sz="4800"/>
            </a:pPr>
            <a:endParaRPr/>
          </a:p>
        </p:txBody>
      </p:sp>
      <p:sp>
        <p:nvSpPr>
          <p:cNvPr id="2370" name="Freeform 60"/>
          <p:cNvSpPr/>
          <p:nvPr/>
        </p:nvSpPr>
        <p:spPr>
          <a:xfrm rot="10800000" flipH="1">
            <a:off x="3681950" y="4810066"/>
            <a:ext cx="1581469" cy="10562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4" h="21489" extrusionOk="0">
                <a:moveTo>
                  <a:pt x="0" y="1"/>
                </a:moveTo>
                <a:cubicBezTo>
                  <a:pt x="225" y="-111"/>
                  <a:pt x="21600" y="21180"/>
                  <a:pt x="21594" y="21489"/>
                </a:cubicBezTo>
              </a:path>
            </a:pathLst>
          </a:custGeom>
          <a:ln w="38100">
            <a:solidFill>
              <a:schemeClr val="accent1"/>
            </a:solidFill>
            <a:tailEnd type="triangle"/>
          </a:ln>
        </p:spPr>
        <p:txBody>
          <a:bodyPr tIns="91439" bIns="91439" anchor="ctr"/>
          <a:lstStyle/>
          <a:p>
            <a:pPr>
              <a:defRPr sz="4800"/>
            </a:pPr>
            <a:endParaRPr/>
          </a:p>
        </p:txBody>
      </p:sp>
      <p:sp>
        <p:nvSpPr>
          <p:cNvPr id="2371" name="Freeform 61"/>
          <p:cNvSpPr/>
          <p:nvPr/>
        </p:nvSpPr>
        <p:spPr>
          <a:xfrm>
            <a:off x="5772422" y="4683637"/>
            <a:ext cx="763785" cy="126427"/>
          </a:xfrm>
          <a:prstGeom prst="line">
            <a:avLst/>
          </a:prstGeom>
          <a:ln w="38100">
            <a:solidFill>
              <a:schemeClr val="accent1"/>
            </a:solidFill>
            <a:tailEnd type="triangle"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2372" name="Freeform 62"/>
          <p:cNvSpPr/>
          <p:nvPr/>
        </p:nvSpPr>
        <p:spPr>
          <a:xfrm flipV="1">
            <a:off x="5763753" y="3704993"/>
            <a:ext cx="1161422" cy="753297"/>
          </a:xfrm>
          <a:prstGeom prst="line">
            <a:avLst/>
          </a:prstGeom>
          <a:ln w="38100">
            <a:solidFill>
              <a:schemeClr val="accent1"/>
            </a:solidFill>
            <a:tailEnd type="triangle"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2373" name="Straight Arrow Connector 26"/>
          <p:cNvSpPr/>
          <p:nvPr/>
        </p:nvSpPr>
        <p:spPr>
          <a:xfrm flipV="1">
            <a:off x="3681949" y="5856704"/>
            <a:ext cx="1613952" cy="9585"/>
          </a:xfrm>
          <a:prstGeom prst="line">
            <a:avLst/>
          </a:prstGeom>
          <a:ln w="50800">
            <a:solidFill>
              <a:schemeClr val="accent1"/>
            </a:solidFill>
            <a:miter/>
            <a:tailEnd type="triangle"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2374" name="Oval 27"/>
          <p:cNvSpPr/>
          <p:nvPr/>
        </p:nvSpPr>
        <p:spPr>
          <a:xfrm>
            <a:off x="5404756" y="5721222"/>
            <a:ext cx="270957" cy="270957"/>
          </a:xfrm>
          <a:prstGeom prst="ellipse">
            <a:avLst/>
          </a:prstGeom>
          <a:ln w="25400">
            <a:solidFill>
              <a:srgbClr val="555555"/>
            </a:solidFill>
            <a:miter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75" name="Oval 28"/>
          <p:cNvSpPr/>
          <p:nvPr/>
        </p:nvSpPr>
        <p:spPr>
          <a:xfrm>
            <a:off x="5400095" y="4539110"/>
            <a:ext cx="270957" cy="270957"/>
          </a:xfrm>
          <a:prstGeom prst="ellipse">
            <a:avLst/>
          </a:prstGeom>
          <a:ln w="25400">
            <a:solidFill>
              <a:srgbClr val="555555"/>
            </a:solidFill>
            <a:miter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76" name="Oval 29"/>
          <p:cNvSpPr/>
          <p:nvPr/>
        </p:nvSpPr>
        <p:spPr>
          <a:xfrm>
            <a:off x="7663364" y="4509613"/>
            <a:ext cx="270957" cy="270957"/>
          </a:xfrm>
          <a:prstGeom prst="ellipse">
            <a:avLst/>
          </a:prstGeom>
          <a:ln w="25400">
            <a:solidFill>
              <a:srgbClr val="555555"/>
            </a:solidFill>
            <a:miter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77" name="Oval 30"/>
          <p:cNvSpPr/>
          <p:nvPr/>
        </p:nvSpPr>
        <p:spPr>
          <a:xfrm>
            <a:off x="7663364" y="5721222"/>
            <a:ext cx="270957" cy="270957"/>
          </a:xfrm>
          <a:prstGeom prst="ellipse">
            <a:avLst/>
          </a:prstGeom>
          <a:ln w="25400">
            <a:solidFill>
              <a:srgbClr val="555555"/>
            </a:solidFill>
            <a:miter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78" name="Oval 31"/>
          <p:cNvSpPr/>
          <p:nvPr/>
        </p:nvSpPr>
        <p:spPr>
          <a:xfrm>
            <a:off x="7663364" y="6932830"/>
            <a:ext cx="270957" cy="270957"/>
          </a:xfrm>
          <a:prstGeom prst="ellipse">
            <a:avLst/>
          </a:prstGeom>
          <a:ln w="25400">
            <a:solidFill>
              <a:srgbClr val="555555"/>
            </a:solidFill>
            <a:miter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79" name="Oval 32"/>
          <p:cNvSpPr/>
          <p:nvPr/>
        </p:nvSpPr>
        <p:spPr>
          <a:xfrm>
            <a:off x="9823570" y="3287931"/>
            <a:ext cx="270957" cy="270957"/>
          </a:xfrm>
          <a:prstGeom prst="ellipse">
            <a:avLst/>
          </a:prstGeom>
          <a:ln w="25400">
            <a:solidFill>
              <a:srgbClr val="555555"/>
            </a:solidFill>
            <a:miter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0" name="Oval 33"/>
          <p:cNvSpPr/>
          <p:nvPr/>
        </p:nvSpPr>
        <p:spPr>
          <a:xfrm>
            <a:off x="9823570" y="4509332"/>
            <a:ext cx="270957" cy="270957"/>
          </a:xfrm>
          <a:prstGeom prst="ellipse">
            <a:avLst/>
          </a:prstGeom>
          <a:ln w="25400">
            <a:solidFill>
              <a:srgbClr val="555555"/>
            </a:solidFill>
            <a:miter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1" name="Oval 34"/>
          <p:cNvSpPr/>
          <p:nvPr/>
        </p:nvSpPr>
        <p:spPr>
          <a:xfrm>
            <a:off x="9823570" y="6876013"/>
            <a:ext cx="270957" cy="270957"/>
          </a:xfrm>
          <a:prstGeom prst="ellipse">
            <a:avLst/>
          </a:prstGeom>
          <a:ln w="25400">
            <a:solidFill>
              <a:srgbClr val="555555"/>
            </a:solidFill>
            <a:miter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82" name="Graphic 35" descr="Graphic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026" y="5379489"/>
            <a:ext cx="1209437" cy="1209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3" name="Graphic 36" descr="Graphic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132" y="5308015"/>
            <a:ext cx="1256753" cy="1256753"/>
          </a:xfrm>
          <a:prstGeom prst="rect">
            <a:avLst/>
          </a:prstGeom>
          <a:ln w="12700">
            <a:miter lim="400000"/>
          </a:ln>
        </p:spPr>
      </p:pic>
      <p:sp>
        <p:nvSpPr>
          <p:cNvPr id="2384" name="Freeform 40"/>
          <p:cNvSpPr/>
          <p:nvPr/>
        </p:nvSpPr>
        <p:spPr>
          <a:xfrm flipH="1" flipV="1">
            <a:off x="3578821" y="9961304"/>
            <a:ext cx="1684597" cy="11395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2385" name="Freeform 41"/>
          <p:cNvSpPr/>
          <p:nvPr/>
        </p:nvSpPr>
        <p:spPr>
          <a:xfrm flipH="1">
            <a:off x="5817050" y="8707996"/>
            <a:ext cx="1754089" cy="1059615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2386" name="Freeform 44"/>
          <p:cNvSpPr/>
          <p:nvPr/>
        </p:nvSpPr>
        <p:spPr>
          <a:xfrm flipH="1" flipV="1">
            <a:off x="7988093" y="8725085"/>
            <a:ext cx="1754089" cy="1093797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2387" name="Rectangle 46"/>
          <p:cNvSpPr txBox="1"/>
          <p:nvPr/>
        </p:nvSpPr>
        <p:spPr>
          <a:xfrm>
            <a:off x="3563756" y="10132207"/>
            <a:ext cx="1692048" cy="7620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  <a:defRPr sz="2000"/>
            </a:pPr>
            <a:r>
              <a:t>Search result</a:t>
            </a:r>
            <a:br/>
            <a:r>
              <a:t>frame</a:t>
            </a:r>
          </a:p>
        </p:txBody>
      </p:sp>
      <p:sp>
        <p:nvSpPr>
          <p:cNvPr id="2388" name="Oval 48"/>
          <p:cNvSpPr/>
          <p:nvPr/>
        </p:nvSpPr>
        <p:spPr>
          <a:xfrm>
            <a:off x="7663364" y="8533341"/>
            <a:ext cx="270957" cy="270957"/>
          </a:xfrm>
          <a:prstGeom prst="ellipse">
            <a:avLst/>
          </a:prstGeom>
          <a:ln w="25400">
            <a:solidFill>
              <a:srgbClr val="555555"/>
            </a:solidFill>
            <a:miter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9" name="Oval 49"/>
          <p:cNvSpPr/>
          <p:nvPr/>
        </p:nvSpPr>
        <p:spPr>
          <a:xfrm>
            <a:off x="5408841" y="9840379"/>
            <a:ext cx="270957" cy="270957"/>
          </a:xfrm>
          <a:prstGeom prst="ellipse">
            <a:avLst/>
          </a:prstGeom>
          <a:ln w="25400">
            <a:solidFill>
              <a:srgbClr val="555555"/>
            </a:solidFill>
            <a:miter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90" name="Graphic 50" descr="Graphic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026" y="9438446"/>
            <a:ext cx="1209437" cy="1209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1" name="Graphic 51" descr="Graphic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132" y="9481271"/>
            <a:ext cx="1256753" cy="1256753"/>
          </a:xfrm>
          <a:prstGeom prst="rect">
            <a:avLst/>
          </a:prstGeom>
          <a:ln w="12700">
            <a:miter lim="400000"/>
          </a:ln>
        </p:spPr>
      </p:pic>
      <p:sp>
        <p:nvSpPr>
          <p:cNvPr id="2392" name="Explorer Frames"/>
          <p:cNvSpPr txBox="1"/>
          <p:nvPr/>
        </p:nvSpPr>
        <p:spPr>
          <a:xfrm>
            <a:off x="14279999" y="2864528"/>
            <a:ext cx="6204182" cy="11861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 anchor="ctr">
            <a:spAutoFit/>
          </a:bodyPr>
          <a:lstStyle>
            <a:lvl1pPr defTabSz="1828754">
              <a:lnSpc>
                <a:spcPct val="90000"/>
              </a:lnSpc>
              <a:defRPr sz="6600" spc="-206">
                <a:solidFill>
                  <a:srgbClr val="535353"/>
                </a:solidFill>
              </a:defRPr>
            </a:lvl1pPr>
          </a:lstStyle>
          <a:p>
            <a:r>
              <a:t>Explorer Frames </a:t>
            </a:r>
          </a:p>
        </p:txBody>
      </p:sp>
      <p:sp>
        <p:nvSpPr>
          <p:cNvPr id="2393" name="Line"/>
          <p:cNvSpPr/>
          <p:nvPr/>
        </p:nvSpPr>
        <p:spPr>
          <a:xfrm>
            <a:off x="14470487" y="7670875"/>
            <a:ext cx="8549426" cy="1"/>
          </a:xfrm>
          <a:prstGeom prst="line">
            <a:avLst/>
          </a:prstGeom>
          <a:ln w="25400">
            <a:solidFill>
              <a:srgbClr val="A7A7A7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2394" name="Line"/>
          <p:cNvSpPr/>
          <p:nvPr/>
        </p:nvSpPr>
        <p:spPr>
          <a:xfrm>
            <a:off x="14470487" y="9520504"/>
            <a:ext cx="8549426" cy="1"/>
          </a:xfrm>
          <a:prstGeom prst="line">
            <a:avLst/>
          </a:prstGeom>
          <a:ln w="25400">
            <a:solidFill>
              <a:srgbClr val="A7A7A7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3" grpId="5" animBg="1" advAuto="0"/>
      <p:bldP spid="2364" grpId="6" animBg="1" advAuto="0"/>
      <p:bldP spid="2365" grpId="8" animBg="1" advAuto="0"/>
      <p:bldP spid="2366" grpId="9" animBg="1" advAuto="0"/>
      <p:bldP spid="2368" grpId="7" animBg="1" advAuto="0"/>
      <p:bldP spid="2369" grpId="10" animBg="1" advAuto="0"/>
      <p:bldP spid="2370" grpId="1" animBg="1" advAuto="0"/>
      <p:bldP spid="2371" grpId="3" animBg="1" advAuto="0"/>
      <p:bldP spid="2372" grpId="4" animBg="1" advAuto="0"/>
      <p:bldP spid="2373" grpId="2" animBg="1" advAuto="0"/>
      <p:bldP spid="2384" grpId="13" animBg="1" advAuto="0"/>
      <p:bldP spid="2385" grpId="12" animBg="1" advAuto="0"/>
      <p:bldP spid="2386" grpId="11" animBg="1" advAuto="0"/>
    </p:bldLst>
  </p:timing>
</p:sld>
</file>

<file path=ppt/theme/theme1.xml><?xml version="1.0" encoding="utf-8"?>
<a:theme xmlns:a="http://schemas.openxmlformats.org/drawingml/2006/main" name="Theme1">
  <a:themeElements>
    <a:clrScheme name="Theme1">
      <a:dk1>
        <a:srgbClr val="555555"/>
      </a:dk1>
      <a:lt1>
        <a:srgbClr val="F2F2F2"/>
      </a:lt1>
      <a:dk2>
        <a:srgbClr val="A7A7A7"/>
      </a:dk2>
      <a:lt2>
        <a:srgbClr val="535353"/>
      </a:lt2>
      <a:accent1>
        <a:srgbClr val="0086D9"/>
      </a:accent1>
      <a:accent2>
        <a:srgbClr val="00AEFF"/>
      </a:accent2>
      <a:accent3>
        <a:srgbClr val="6BBF01"/>
      </a:accent3>
      <a:accent4>
        <a:srgbClr val="BCE100"/>
      </a:accent4>
      <a:accent5>
        <a:srgbClr val="FFAA00"/>
      </a:accent5>
      <a:accent6>
        <a:srgbClr val="FFD633"/>
      </a:accent6>
      <a:hlink>
        <a:srgbClr val="0000FF"/>
      </a:hlink>
      <a:folHlink>
        <a:srgbClr val="FF00FF"/>
      </a:folHlink>
    </a:clrScheme>
    <a:fontScheme name="Theme1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hem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55555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55555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Theme1">
  <a:themeElements>
    <a:clrScheme name="Theme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86D9"/>
      </a:accent1>
      <a:accent2>
        <a:srgbClr val="00AEFF"/>
      </a:accent2>
      <a:accent3>
        <a:srgbClr val="6BBF01"/>
      </a:accent3>
      <a:accent4>
        <a:srgbClr val="BCE100"/>
      </a:accent4>
      <a:accent5>
        <a:srgbClr val="FFAA00"/>
      </a:accent5>
      <a:accent6>
        <a:srgbClr val="FFD633"/>
      </a:accent6>
      <a:hlink>
        <a:srgbClr val="0000FF"/>
      </a:hlink>
      <a:folHlink>
        <a:srgbClr val="FF00FF"/>
      </a:folHlink>
    </a:clrScheme>
    <a:fontScheme name="Theme1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hem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55555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55555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584</Words>
  <Application>Microsoft Office PowerPoint</Application>
  <PresentationFormat>Custom</PresentationFormat>
  <Paragraphs>122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Helvetica</vt:lpstr>
      <vt:lpstr>Source Sans Pro</vt:lpstr>
      <vt:lpstr>Source Sans Pro Black</vt:lpstr>
      <vt:lpstr>Times New Roman</vt:lpstr>
      <vt:lpstr>Wingdings</vt:lpstr>
      <vt:lpstr>Theme1</vt:lpstr>
      <vt:lpstr>Z-Wave Overview</vt:lpstr>
      <vt:lpstr>PowerPoint Presentation</vt:lpstr>
      <vt:lpstr>What’s Z-Wave</vt:lpstr>
      <vt:lpstr>Z-Wave PHY</vt:lpstr>
      <vt:lpstr>Singlecast Example</vt:lpstr>
      <vt:lpstr>Z-Wave Device Archetypes </vt:lpstr>
      <vt:lpstr>Z-wave Device Role types</vt:lpstr>
      <vt:lpstr>Always On Slave [AOS]  </vt:lpstr>
      <vt:lpstr>Z-Wave Route Rule</vt:lpstr>
      <vt:lpstr>Z-Wave Device Inclusion/Exclusion</vt:lpstr>
      <vt:lpstr>Interoperability &amp; Command class</vt:lpstr>
      <vt:lpstr>Interoperability &amp; Command class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Z-Wave Overview</dc:title>
  <cp:lastModifiedBy>Victor Hu</cp:lastModifiedBy>
  <cp:revision>25</cp:revision>
  <dcterms:modified xsi:type="dcterms:W3CDTF">2020-10-12T09:59:45Z</dcterms:modified>
</cp:coreProperties>
</file>